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300" r:id="rId2"/>
    <p:sldId id="257" r:id="rId3"/>
    <p:sldId id="30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76" r:id="rId14"/>
    <p:sldId id="266" r:id="rId15"/>
    <p:sldId id="267" r:id="rId16"/>
    <p:sldId id="268" r:id="rId17"/>
    <p:sldId id="269" r:id="rId18"/>
    <p:sldId id="270" r:id="rId19"/>
    <p:sldId id="313" r:id="rId20"/>
    <p:sldId id="314" r:id="rId21"/>
    <p:sldId id="272" r:id="rId22"/>
    <p:sldId id="302" r:id="rId23"/>
    <p:sldId id="303" r:id="rId24"/>
    <p:sldId id="271" r:id="rId25"/>
    <p:sldId id="304" r:id="rId26"/>
    <p:sldId id="273" r:id="rId27"/>
    <p:sldId id="280" r:id="rId28"/>
    <p:sldId id="281" r:id="rId29"/>
    <p:sldId id="282" r:id="rId30"/>
    <p:sldId id="309" r:id="rId31"/>
    <p:sldId id="310" r:id="rId32"/>
    <p:sldId id="311" r:id="rId33"/>
    <p:sldId id="312" r:id="rId34"/>
    <p:sldId id="31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DEA900"/>
    <a:srgbClr val="FF00FF"/>
    <a:srgbClr val="F9B073"/>
    <a:srgbClr val="F8A45E"/>
    <a:srgbClr val="FF9900"/>
    <a:srgbClr val="00FF00"/>
    <a:srgbClr val="739BCB"/>
    <a:srgbClr val="3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1510" autoAdjust="0"/>
  </p:normalViewPr>
  <p:slideViewPr>
    <p:cSldViewPr>
      <p:cViewPr varScale="1">
        <p:scale>
          <a:sx n="58" d="100"/>
          <a:sy n="58" d="100"/>
        </p:scale>
        <p:origin x="97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639BFB59-AAB9-4E40-BAB3-6E371BD2CE1E}"/>
    <pc:docChg chg="undo redo custSel addSld delSld modSld sldOrd">
      <pc:chgData name="" userId="f9cbafaa3520ff22" providerId="LiveId" clId="{639BFB59-AAB9-4E40-BAB3-6E371BD2CE1E}" dt="2020-11-02T04:55:49.916" v="2967" actId="20577"/>
      <pc:docMkLst>
        <pc:docMk/>
      </pc:docMkLst>
      <pc:sldChg chg="modSp">
        <pc:chgData name="" userId="f9cbafaa3520ff22" providerId="LiveId" clId="{639BFB59-AAB9-4E40-BAB3-6E371BD2CE1E}" dt="2020-10-28T16:49:56.419" v="2354" actId="1038"/>
        <pc:sldMkLst>
          <pc:docMk/>
          <pc:sldMk cId="0" sldId="262"/>
        </pc:sldMkLst>
        <pc:spChg chg="mod">
          <ac:chgData name="" userId="f9cbafaa3520ff22" providerId="LiveId" clId="{639BFB59-AAB9-4E40-BAB3-6E371BD2CE1E}" dt="2020-10-28T16:49:56.419" v="2354" actId="1038"/>
          <ac:spMkLst>
            <pc:docMk/>
            <pc:sldMk cId="0" sldId="262"/>
            <ac:spMk id="2" creationId="{00000000-0000-0000-0000-000000000000}"/>
          </ac:spMkLst>
        </pc:spChg>
        <pc:spChg chg="mod">
          <ac:chgData name="" userId="f9cbafaa3520ff22" providerId="LiveId" clId="{639BFB59-AAB9-4E40-BAB3-6E371BD2CE1E}" dt="2020-10-26T03:19:38.784" v="2218" actId="114"/>
          <ac:spMkLst>
            <pc:docMk/>
            <pc:sldMk cId="0" sldId="262"/>
            <ac:spMk id="25" creationId="{00000000-0000-0000-0000-000000000000}"/>
          </ac:spMkLst>
        </pc:spChg>
      </pc:sldChg>
      <pc:sldChg chg="modSp">
        <pc:chgData name="" userId="f9cbafaa3520ff22" providerId="LiveId" clId="{639BFB59-AAB9-4E40-BAB3-6E371BD2CE1E}" dt="2020-10-28T15:55:48.060" v="2333" actId="1035"/>
        <pc:sldMkLst>
          <pc:docMk/>
          <pc:sldMk cId="0" sldId="264"/>
        </pc:sldMkLst>
        <pc:spChg chg="mod">
          <ac:chgData name="" userId="f9cbafaa3520ff22" providerId="LiveId" clId="{639BFB59-AAB9-4E40-BAB3-6E371BD2CE1E}" dt="2020-10-28T15:55:14.418" v="2306" actId="1037"/>
          <ac:spMkLst>
            <pc:docMk/>
            <pc:sldMk cId="0" sldId="264"/>
            <ac:spMk id="32779" creationId="{00000000-0000-0000-0000-000000000000}"/>
          </ac:spMkLst>
        </pc:spChg>
        <pc:spChg chg="mod">
          <ac:chgData name="" userId="f9cbafaa3520ff22" providerId="LiveId" clId="{639BFB59-AAB9-4E40-BAB3-6E371BD2CE1E}" dt="2020-10-28T15:55:40.073" v="2323" actId="1035"/>
          <ac:spMkLst>
            <pc:docMk/>
            <pc:sldMk cId="0" sldId="264"/>
            <ac:spMk id="32780" creationId="{00000000-0000-0000-0000-000000000000}"/>
          </ac:spMkLst>
        </pc:spChg>
        <pc:spChg chg="mod">
          <ac:chgData name="" userId="f9cbafaa3520ff22" providerId="LiveId" clId="{639BFB59-AAB9-4E40-BAB3-6E371BD2CE1E}" dt="2020-10-28T15:55:48.060" v="2333" actId="1035"/>
          <ac:spMkLst>
            <pc:docMk/>
            <pc:sldMk cId="0" sldId="264"/>
            <ac:spMk id="32782" creationId="{00000000-0000-0000-0000-000000000000}"/>
          </ac:spMkLst>
        </pc:spChg>
        <pc:graphicFrameChg chg="mod">
          <ac:chgData name="" userId="f9cbafaa3520ff22" providerId="LiveId" clId="{639BFB59-AAB9-4E40-BAB3-6E371BD2CE1E}" dt="2020-10-28T15:54:38.836" v="2286" actId="1038"/>
          <ac:graphicFrameMkLst>
            <pc:docMk/>
            <pc:sldMk cId="0" sldId="264"/>
            <ac:graphicFrameMk id="32776" creationId="{00000000-0000-0000-0000-000000000000}"/>
          </ac:graphicFrameMkLst>
        </pc:graphicFrameChg>
        <pc:picChg chg="mod">
          <ac:chgData name="" userId="f9cbafaa3520ff22" providerId="LiveId" clId="{639BFB59-AAB9-4E40-BAB3-6E371BD2CE1E}" dt="2020-10-28T15:55:14.418" v="2306" actId="1037"/>
          <ac:picMkLst>
            <pc:docMk/>
            <pc:sldMk cId="0" sldId="264"/>
            <ac:picMk id="32777" creationId="{00000000-0000-0000-0000-000000000000}"/>
          </ac:picMkLst>
        </pc:picChg>
        <pc:picChg chg="mod">
          <ac:chgData name="" userId="f9cbafaa3520ff22" providerId="LiveId" clId="{639BFB59-AAB9-4E40-BAB3-6E371BD2CE1E}" dt="2020-10-28T15:55:14.418" v="2306" actId="1037"/>
          <ac:picMkLst>
            <pc:docMk/>
            <pc:sldMk cId="0" sldId="264"/>
            <ac:picMk id="32778" creationId="{00000000-0000-0000-0000-000000000000}"/>
          </ac:picMkLst>
        </pc:picChg>
      </pc:sldChg>
      <pc:sldChg chg="modSp">
        <pc:chgData name="" userId="f9cbafaa3520ff22" providerId="LiveId" clId="{639BFB59-AAB9-4E40-BAB3-6E371BD2CE1E}" dt="2020-10-28T16:37:37.033" v="2339" actId="1037"/>
        <pc:sldMkLst>
          <pc:docMk/>
          <pc:sldMk cId="0" sldId="265"/>
        </pc:sldMkLst>
        <pc:grpChg chg="mod">
          <ac:chgData name="" userId="f9cbafaa3520ff22" providerId="LiveId" clId="{639BFB59-AAB9-4E40-BAB3-6E371BD2CE1E}" dt="2020-10-28T16:37:31.052" v="2335"/>
          <ac:grpSpMkLst>
            <pc:docMk/>
            <pc:sldMk cId="0" sldId="265"/>
            <ac:grpSpMk id="3" creationId="{00000000-0000-0000-0000-000000000000}"/>
          </ac:grpSpMkLst>
        </pc:grpChg>
        <pc:graphicFrameChg chg="mod">
          <ac:chgData name="" userId="f9cbafaa3520ff22" providerId="LiveId" clId="{639BFB59-AAB9-4E40-BAB3-6E371BD2CE1E}" dt="2020-10-28T16:37:37.033" v="2339" actId="1037"/>
          <ac:graphicFrameMkLst>
            <pc:docMk/>
            <pc:sldMk cId="0" sldId="265"/>
            <ac:graphicFrameMk id="31777" creationId="{00000000-0000-0000-0000-000000000000}"/>
          </ac:graphicFrameMkLst>
        </pc:graphicFrameChg>
      </pc:sldChg>
      <pc:sldChg chg="modSp">
        <pc:chgData name="" userId="f9cbafaa3520ff22" providerId="LiveId" clId="{639BFB59-AAB9-4E40-BAB3-6E371BD2CE1E}" dt="2020-10-28T17:03:36.259" v="2374" actId="1037"/>
        <pc:sldMkLst>
          <pc:docMk/>
          <pc:sldMk cId="0" sldId="266"/>
        </pc:sldMkLst>
        <pc:spChg chg="mod">
          <ac:chgData name="" userId="f9cbafaa3520ff22" providerId="LiveId" clId="{639BFB59-AAB9-4E40-BAB3-6E371BD2CE1E}" dt="2020-10-28T17:03:36.259" v="2374" actId="1037"/>
          <ac:spMkLst>
            <pc:docMk/>
            <pc:sldMk cId="0" sldId="266"/>
            <ac:spMk id="35857" creationId="{00000000-0000-0000-0000-000000000000}"/>
          </ac:spMkLst>
        </pc:spChg>
        <pc:spChg chg="mod">
          <ac:chgData name="" userId="f9cbafaa3520ff22" providerId="LiveId" clId="{639BFB59-AAB9-4E40-BAB3-6E371BD2CE1E}" dt="2020-10-28T17:03:36.259" v="2374" actId="1037"/>
          <ac:spMkLst>
            <pc:docMk/>
            <pc:sldMk cId="0" sldId="266"/>
            <ac:spMk id="35858" creationId="{00000000-0000-0000-0000-000000000000}"/>
          </ac:spMkLst>
        </pc:spChg>
        <pc:graphicFrameChg chg="mod">
          <ac:chgData name="" userId="f9cbafaa3520ff22" providerId="LiveId" clId="{639BFB59-AAB9-4E40-BAB3-6E371BD2CE1E}" dt="2020-10-28T17:03:13.600" v="2363" actId="1038"/>
          <ac:graphicFrameMkLst>
            <pc:docMk/>
            <pc:sldMk cId="0" sldId="266"/>
            <ac:graphicFrameMk id="35854" creationId="{00000000-0000-0000-0000-000000000000}"/>
          </ac:graphicFrameMkLst>
        </pc:graphicFrameChg>
        <pc:graphicFrameChg chg="mod">
          <ac:chgData name="" userId="f9cbafaa3520ff22" providerId="LiveId" clId="{639BFB59-AAB9-4E40-BAB3-6E371BD2CE1E}" dt="2020-10-28T17:03:13.600" v="2363" actId="1038"/>
          <ac:graphicFrameMkLst>
            <pc:docMk/>
            <pc:sldMk cId="0" sldId="266"/>
            <ac:graphicFrameMk id="35855" creationId="{00000000-0000-0000-0000-000000000000}"/>
          </ac:graphicFrameMkLst>
        </pc:graphicFrameChg>
        <pc:graphicFrameChg chg="mod">
          <ac:chgData name="" userId="f9cbafaa3520ff22" providerId="LiveId" clId="{639BFB59-AAB9-4E40-BAB3-6E371BD2CE1E}" dt="2020-10-28T17:03:23.403" v="2367" actId="1038"/>
          <ac:graphicFrameMkLst>
            <pc:docMk/>
            <pc:sldMk cId="0" sldId="266"/>
            <ac:graphicFrameMk id="35856" creationId="{00000000-0000-0000-0000-000000000000}"/>
          </ac:graphicFrameMkLst>
        </pc:graphicFrameChg>
      </pc:sldChg>
      <pc:sldChg chg="addSp delSp modSp modAnim">
        <pc:chgData name="" userId="f9cbafaa3520ff22" providerId="LiveId" clId="{639BFB59-AAB9-4E40-BAB3-6E371BD2CE1E}" dt="2020-11-02T02:43:38.963" v="2572" actId="166"/>
        <pc:sldMkLst>
          <pc:docMk/>
          <pc:sldMk cId="0" sldId="268"/>
        </pc:sldMkLst>
        <pc:spChg chg="add mod">
          <ac:chgData name="" userId="f9cbafaa3520ff22" providerId="LiveId" clId="{639BFB59-AAB9-4E40-BAB3-6E371BD2CE1E}" dt="2020-11-02T02:43:33.622" v="2570" actId="164"/>
          <ac:spMkLst>
            <pc:docMk/>
            <pc:sldMk cId="0" sldId="268"/>
            <ac:spMk id="2" creationId="{533AEE26-0884-4804-8700-9062F57CDFAE}"/>
          </ac:spMkLst>
        </pc:spChg>
        <pc:spChg chg="mod topLvl">
          <ac:chgData name="" userId="f9cbafaa3520ff22" providerId="LiveId" clId="{639BFB59-AAB9-4E40-BAB3-6E371BD2CE1E}" dt="2020-11-02T02:43:33.622" v="2570" actId="164"/>
          <ac:spMkLst>
            <pc:docMk/>
            <pc:sldMk cId="0" sldId="268"/>
            <ac:spMk id="8" creationId="{00000000-0000-0000-0000-000000000000}"/>
          </ac:spMkLst>
        </pc:spChg>
        <pc:grpChg chg="add mod">
          <ac:chgData name="" userId="f9cbafaa3520ff22" providerId="LiveId" clId="{639BFB59-AAB9-4E40-BAB3-6E371BD2CE1E}" dt="2020-11-02T02:43:33.622" v="2570" actId="164"/>
          <ac:grpSpMkLst>
            <pc:docMk/>
            <pc:sldMk cId="0" sldId="268"/>
            <ac:grpSpMk id="3" creationId="{AAD6B4DB-456F-4CFF-B926-1D0E2704339A}"/>
          </ac:grpSpMkLst>
        </pc:grpChg>
        <pc:grpChg chg="del">
          <ac:chgData name="" userId="f9cbafaa3520ff22" providerId="LiveId" clId="{639BFB59-AAB9-4E40-BAB3-6E371BD2CE1E}" dt="2020-11-02T02:42:43.793" v="2521" actId="165"/>
          <ac:grpSpMkLst>
            <pc:docMk/>
            <pc:sldMk cId="0" sldId="268"/>
            <ac:grpSpMk id="6" creationId="{00000000-0000-0000-0000-000000000000}"/>
          </ac:grpSpMkLst>
        </pc:grpChg>
        <pc:picChg chg="ord">
          <ac:chgData name="" userId="f9cbafaa3520ff22" providerId="LiveId" clId="{639BFB59-AAB9-4E40-BAB3-6E371BD2CE1E}" dt="2020-11-02T02:43:38.963" v="2572" actId="166"/>
          <ac:picMkLst>
            <pc:docMk/>
            <pc:sldMk cId="0" sldId="268"/>
            <ac:picMk id="4" creationId="{00000000-0000-0000-0000-000000000000}"/>
          </ac:picMkLst>
        </pc:picChg>
        <pc:picChg chg="mod topLvl">
          <ac:chgData name="" userId="f9cbafaa3520ff22" providerId="LiveId" clId="{639BFB59-AAB9-4E40-BAB3-6E371BD2CE1E}" dt="2020-11-02T02:43:33.622" v="2570" actId="164"/>
          <ac:picMkLst>
            <pc:docMk/>
            <pc:sldMk cId="0" sldId="268"/>
            <ac:picMk id="7" creationId="{00000000-0000-0000-0000-000000000000}"/>
          </ac:picMkLst>
        </pc:picChg>
      </pc:sldChg>
      <pc:sldChg chg="add del">
        <pc:chgData name="" userId="f9cbafaa3520ff22" providerId="LiveId" clId="{639BFB59-AAB9-4E40-BAB3-6E371BD2CE1E}" dt="2020-11-02T03:50:32.733" v="2704" actId="2696"/>
        <pc:sldMkLst>
          <pc:docMk/>
          <pc:sldMk cId="0" sldId="271"/>
        </pc:sldMkLst>
      </pc:sldChg>
      <pc:sldChg chg="add del">
        <pc:chgData name="" userId="f9cbafaa3520ff22" providerId="LiveId" clId="{639BFB59-AAB9-4E40-BAB3-6E371BD2CE1E}" dt="2020-11-02T03:50:32.056" v="2703"/>
        <pc:sldMkLst>
          <pc:docMk/>
          <pc:sldMk cId="1462800008" sldId="271"/>
        </pc:sldMkLst>
      </pc:sldChg>
      <pc:sldChg chg="addSp delSp modSp addAnim delAnim modAnim">
        <pc:chgData name="" userId="f9cbafaa3520ff22" providerId="LiveId" clId="{639BFB59-AAB9-4E40-BAB3-6E371BD2CE1E}" dt="2020-11-02T04:16:16.321" v="2856" actId="1037"/>
        <pc:sldMkLst>
          <pc:docMk/>
          <pc:sldMk cId="0" sldId="272"/>
        </pc:sldMkLst>
        <pc:spChg chg="add mod">
          <ac:chgData name="" userId="f9cbafaa3520ff22" providerId="LiveId" clId="{639BFB59-AAB9-4E40-BAB3-6E371BD2CE1E}" dt="2020-11-02T04:15:30.081" v="2853" actId="1035"/>
          <ac:spMkLst>
            <pc:docMk/>
            <pc:sldMk cId="0" sldId="272"/>
            <ac:spMk id="2" creationId="{13A84FD8-958F-4126-BA97-ED8EA0A00E28}"/>
          </ac:spMkLst>
        </pc:spChg>
        <pc:spChg chg="add del mod">
          <ac:chgData name="" userId="f9cbafaa3520ff22" providerId="LiveId" clId="{639BFB59-AAB9-4E40-BAB3-6E371BD2CE1E}" dt="2020-11-02T04:06:48.640" v="2778" actId="478"/>
          <ac:spMkLst>
            <pc:docMk/>
            <pc:sldMk cId="0" sldId="272"/>
            <ac:spMk id="7" creationId="{F35403A7-7ECC-4FCC-83F3-8D12D1C69E06}"/>
          </ac:spMkLst>
        </pc:spChg>
        <pc:spChg chg="add">
          <ac:chgData name="" userId="f9cbafaa3520ff22" providerId="LiveId" clId="{639BFB59-AAB9-4E40-BAB3-6E371BD2CE1E}" dt="2020-11-02T04:06:48.994" v="2779"/>
          <ac:spMkLst>
            <pc:docMk/>
            <pc:sldMk cId="0" sldId="272"/>
            <ac:spMk id="14" creationId="{8B5EE023-ABE0-4483-94B9-A96C52C970CD}"/>
          </ac:spMkLst>
        </pc:spChg>
        <pc:spChg chg="del mod">
          <ac:chgData name="" userId="f9cbafaa3520ff22" providerId="LiveId" clId="{639BFB59-AAB9-4E40-BAB3-6E371BD2CE1E}" dt="2020-11-02T04:06:45.763" v="2777" actId="478"/>
          <ac:spMkLst>
            <pc:docMk/>
            <pc:sldMk cId="0" sldId="272"/>
            <ac:spMk id="49155" creationId="{00000000-0000-0000-0000-000000000000}"/>
          </ac:spMkLst>
        </pc:spChg>
        <pc:graphicFrameChg chg="add mod modGraphic">
          <ac:chgData name="" userId="f9cbafaa3520ff22" providerId="LiveId" clId="{639BFB59-AAB9-4E40-BAB3-6E371BD2CE1E}" dt="2020-11-02T04:15:30.081" v="2853" actId="1035"/>
          <ac:graphicFrameMkLst>
            <pc:docMk/>
            <pc:sldMk cId="0" sldId="272"/>
            <ac:graphicFrameMk id="3" creationId="{91E59EC1-7382-4E35-9238-B9AA4A762059}"/>
          </ac:graphicFrameMkLst>
        </pc:graphicFrameChg>
        <pc:graphicFrameChg chg="add del mod">
          <ac:chgData name="" userId="f9cbafaa3520ff22" providerId="LiveId" clId="{639BFB59-AAB9-4E40-BAB3-6E371BD2CE1E}" dt="2020-11-02T03:48:02.050" v="2588"/>
          <ac:graphicFrameMkLst>
            <pc:docMk/>
            <pc:sldMk cId="0" sldId="272"/>
            <ac:graphicFrameMk id="4" creationId="{CC426F9F-3105-4640-A871-A3966DEBC134}"/>
          </ac:graphicFrameMkLst>
        </pc:graphicFrameChg>
        <pc:graphicFrameChg chg="add del mod">
          <ac:chgData name="" userId="f9cbafaa3520ff22" providerId="LiveId" clId="{639BFB59-AAB9-4E40-BAB3-6E371BD2CE1E}" dt="2020-11-02T03:48:03.168" v="2590"/>
          <ac:graphicFrameMkLst>
            <pc:docMk/>
            <pc:sldMk cId="0" sldId="272"/>
            <ac:graphicFrameMk id="5" creationId="{1B724931-2EC2-4F20-9CAE-173DD6CBA062}"/>
          </ac:graphicFrameMkLst>
        </pc:graphicFrameChg>
        <pc:graphicFrameChg chg="add del">
          <ac:chgData name="" userId="f9cbafaa3520ff22" providerId="LiveId" clId="{639BFB59-AAB9-4E40-BAB3-6E371BD2CE1E}" dt="2020-11-02T04:06:45.763" v="2777" actId="478"/>
          <ac:graphicFrameMkLst>
            <pc:docMk/>
            <pc:sldMk cId="0" sldId="272"/>
            <ac:graphicFrameMk id="11" creationId="{46D2EF65-EDC5-4798-A1E0-27BF8D31807B}"/>
          </ac:graphicFrameMkLst>
        </pc:graphicFrameChg>
        <pc:graphicFrameChg chg="add">
          <ac:chgData name="" userId="f9cbafaa3520ff22" providerId="LiveId" clId="{639BFB59-AAB9-4E40-BAB3-6E371BD2CE1E}" dt="2020-11-02T04:06:48.994" v="2779"/>
          <ac:graphicFrameMkLst>
            <pc:docMk/>
            <pc:sldMk cId="0" sldId="272"/>
            <ac:graphicFrameMk id="15" creationId="{4A221F34-89F2-43C2-898A-9C754F893F6E}"/>
          </ac:graphicFrameMkLst>
        </pc:graphicFrameChg>
        <pc:graphicFrameChg chg="del mod">
          <ac:chgData name="" userId="f9cbafaa3520ff22" providerId="LiveId" clId="{639BFB59-AAB9-4E40-BAB3-6E371BD2CE1E}" dt="2020-11-02T03:48:00.843" v="2586" actId="478"/>
          <ac:graphicFrameMkLst>
            <pc:docMk/>
            <pc:sldMk cId="0" sldId="272"/>
            <ac:graphicFrameMk id="49158" creationId="{00000000-0000-0000-0000-000000000000}"/>
          </ac:graphicFrameMkLst>
        </pc:graphicFrameChg>
        <pc:picChg chg="add del">
          <ac:chgData name="" userId="f9cbafaa3520ff22" providerId="LiveId" clId="{639BFB59-AAB9-4E40-BAB3-6E371BD2CE1E}" dt="2020-10-10T03:10:41.912" v="161" actId="478"/>
          <ac:picMkLst>
            <pc:docMk/>
            <pc:sldMk cId="0" sldId="272"/>
            <ac:picMk id="49157" creationId="{00000000-0000-0000-0000-000000000000}"/>
          </ac:picMkLst>
        </pc:picChg>
        <pc:picChg chg="add del">
          <ac:chgData name="" userId="f9cbafaa3520ff22" providerId="LiveId" clId="{639BFB59-AAB9-4E40-BAB3-6E371BD2CE1E}" dt="2020-10-10T03:10:41.912" v="161" actId="478"/>
          <ac:picMkLst>
            <pc:docMk/>
            <pc:sldMk cId="0" sldId="272"/>
            <ac:picMk id="49159" creationId="{00000000-0000-0000-0000-000000000000}"/>
          </ac:picMkLst>
        </pc:picChg>
        <pc:picChg chg="add del">
          <ac:chgData name="" userId="f9cbafaa3520ff22" providerId="LiveId" clId="{639BFB59-AAB9-4E40-BAB3-6E371BD2CE1E}" dt="2020-10-10T03:10:41.912" v="161" actId="478"/>
          <ac:picMkLst>
            <pc:docMk/>
            <pc:sldMk cId="0" sldId="272"/>
            <ac:picMk id="49160" creationId="{00000000-0000-0000-0000-000000000000}"/>
          </ac:picMkLst>
        </pc:picChg>
        <pc:picChg chg="add del mod modCrop">
          <ac:chgData name="" userId="f9cbafaa3520ff22" providerId="LiveId" clId="{639BFB59-AAB9-4E40-BAB3-6E371BD2CE1E}" dt="2020-10-10T03:13:19.706" v="178" actId="478"/>
          <ac:picMkLst>
            <pc:docMk/>
            <pc:sldMk cId="0" sldId="272"/>
            <ac:picMk id="74760" creationId="{5A97BDF3-9283-4F7B-8D45-FF9FB7B15FEF}"/>
          </ac:picMkLst>
        </pc:picChg>
        <pc:picChg chg="add mod modCrop">
          <ac:chgData name="" userId="f9cbafaa3520ff22" providerId="LiveId" clId="{639BFB59-AAB9-4E40-BAB3-6E371BD2CE1E}" dt="2020-11-02T04:15:30.081" v="2853" actId="1035"/>
          <ac:picMkLst>
            <pc:docMk/>
            <pc:sldMk cId="0" sldId="272"/>
            <ac:picMk id="74762" creationId="{562612AC-0DB7-43D2-A036-8DBBA6D7AFB8}"/>
          </ac:picMkLst>
        </pc:picChg>
        <pc:picChg chg="add mod">
          <ac:chgData name="" userId="f9cbafaa3520ff22" providerId="LiveId" clId="{639BFB59-AAB9-4E40-BAB3-6E371BD2CE1E}" dt="2020-11-02T04:16:16.321" v="2856" actId="1037"/>
          <ac:picMkLst>
            <pc:docMk/>
            <pc:sldMk cId="0" sldId="272"/>
            <ac:picMk id="74765" creationId="{528EC6F3-A7BE-412A-93D4-D4AD57C8A633}"/>
          </ac:picMkLst>
        </pc:picChg>
      </pc:sldChg>
      <pc:sldChg chg="addSp delSp modSp modNotesTx">
        <pc:chgData name="" userId="f9cbafaa3520ff22" providerId="LiveId" clId="{639BFB59-AAB9-4E40-BAB3-6E371BD2CE1E}" dt="2020-10-12T19:27:35.520" v="1076" actId="20577"/>
        <pc:sldMkLst>
          <pc:docMk/>
          <pc:sldMk cId="0" sldId="273"/>
        </pc:sldMkLst>
        <pc:spChg chg="add mod">
          <ac:chgData name="" userId="f9cbafaa3520ff22" providerId="LiveId" clId="{639BFB59-AAB9-4E40-BAB3-6E371BD2CE1E}" dt="2020-10-12T19:02:53.669" v="970" actId="164"/>
          <ac:spMkLst>
            <pc:docMk/>
            <pc:sldMk cId="0" sldId="273"/>
            <ac:spMk id="2" creationId="{2D3E14D2-D29E-48DB-A6C1-9EBE09EE8A49}"/>
          </ac:spMkLst>
        </pc:spChg>
        <pc:spChg chg="add mod">
          <ac:chgData name="" userId="f9cbafaa3520ff22" providerId="LiveId" clId="{639BFB59-AAB9-4E40-BAB3-6E371BD2CE1E}" dt="2020-10-12T19:06:05.360" v="981" actId="1036"/>
          <ac:spMkLst>
            <pc:docMk/>
            <pc:sldMk cId="0" sldId="273"/>
            <ac:spMk id="3" creationId="{33B5DFAE-A65F-4700-8CD7-6DA933E1F9F6}"/>
          </ac:spMkLst>
        </pc:spChg>
        <pc:spChg chg="add mod">
          <ac:chgData name="" userId="f9cbafaa3520ff22" providerId="LiveId" clId="{639BFB59-AAB9-4E40-BAB3-6E371BD2CE1E}" dt="2020-10-12T19:02:53.669" v="970" actId="164"/>
          <ac:spMkLst>
            <pc:docMk/>
            <pc:sldMk cId="0" sldId="273"/>
            <ac:spMk id="6" creationId="{BFEAC8AD-BC87-4923-AEA6-9A5B60222BE1}"/>
          </ac:spMkLst>
        </pc:spChg>
        <pc:spChg chg="del">
          <ac:chgData name="" userId="f9cbafaa3520ff22" providerId="LiveId" clId="{639BFB59-AAB9-4E40-BAB3-6E371BD2CE1E}" dt="2020-10-11T08:38:22.669" v="695" actId="478"/>
          <ac:spMkLst>
            <pc:docMk/>
            <pc:sldMk cId="0" sldId="273"/>
            <ac:spMk id="7" creationId="{00000000-0000-0000-0000-000000000000}"/>
          </ac:spMkLst>
        </pc:spChg>
        <pc:spChg chg="mod">
          <ac:chgData name="" userId="f9cbafaa3520ff22" providerId="LiveId" clId="{639BFB59-AAB9-4E40-BAB3-6E371BD2CE1E}" dt="2020-10-12T19:25:09.631" v="993" actId="20577"/>
          <ac:spMkLst>
            <pc:docMk/>
            <pc:sldMk cId="0" sldId="273"/>
            <ac:spMk id="45059" creationId="{00000000-0000-0000-0000-000000000000}"/>
          </ac:spMkLst>
        </pc:spChg>
        <pc:grpChg chg="add mod">
          <ac:chgData name="" userId="f9cbafaa3520ff22" providerId="LiveId" clId="{639BFB59-AAB9-4E40-BAB3-6E371BD2CE1E}" dt="2020-10-12T19:02:55.256" v="972" actId="1035"/>
          <ac:grpSpMkLst>
            <pc:docMk/>
            <pc:sldMk cId="0" sldId="273"/>
            <ac:grpSpMk id="4" creationId="{F62CFA19-3352-4249-8BD2-92565DEE1747}"/>
          </ac:grpSpMkLst>
        </pc:grpChg>
        <pc:graphicFrameChg chg="add mod">
          <ac:chgData name="" userId="f9cbafaa3520ff22" providerId="LiveId" clId="{639BFB59-AAB9-4E40-BAB3-6E371BD2CE1E}" dt="2020-10-12T19:26:44.781" v="1014" actId="1035"/>
          <ac:graphicFrameMkLst>
            <pc:docMk/>
            <pc:sldMk cId="0" sldId="273"/>
            <ac:graphicFrameMk id="9" creationId="{E9971542-55D3-49DB-9D3A-3811B4A27916}"/>
          </ac:graphicFrameMkLst>
        </pc:graphicFrameChg>
        <pc:picChg chg="add mod modCrop">
          <ac:chgData name="" userId="f9cbafaa3520ff22" providerId="LiveId" clId="{639BFB59-AAB9-4E40-BAB3-6E371BD2CE1E}" dt="2020-10-12T19:02:53.669" v="970" actId="164"/>
          <ac:picMkLst>
            <pc:docMk/>
            <pc:sldMk cId="0" sldId="273"/>
            <ac:picMk id="12290" creationId="{D5AC02AC-C412-42F1-93B4-DE16F21C641B}"/>
          </ac:picMkLst>
        </pc:picChg>
        <pc:picChg chg="del">
          <ac:chgData name="" userId="f9cbafaa3520ff22" providerId="LiveId" clId="{639BFB59-AAB9-4E40-BAB3-6E371BD2CE1E}" dt="2020-10-11T08:38:20.065" v="694" actId="478"/>
          <ac:picMkLst>
            <pc:docMk/>
            <pc:sldMk cId="0" sldId="273"/>
            <ac:picMk id="45062" creationId="{00000000-0000-0000-0000-000000000000}"/>
          </ac:picMkLst>
        </pc:picChg>
        <pc:picChg chg="del">
          <ac:chgData name="" userId="f9cbafaa3520ff22" providerId="LiveId" clId="{639BFB59-AAB9-4E40-BAB3-6E371BD2CE1E}" dt="2020-10-11T08:38:22.669" v="695" actId="478"/>
          <ac:picMkLst>
            <pc:docMk/>
            <pc:sldMk cId="0" sldId="273"/>
            <ac:picMk id="45068" creationId="{00000000-0000-0000-0000-000000000000}"/>
          </ac:picMkLst>
        </pc:picChg>
      </pc:sldChg>
      <pc:sldChg chg="addSp delSp modSp">
        <pc:chgData name="" userId="f9cbafaa3520ff22" providerId="LiveId" clId="{639BFB59-AAB9-4E40-BAB3-6E371BD2CE1E}" dt="2020-10-14T22:11:38.375" v="2214" actId="20577"/>
        <pc:sldMkLst>
          <pc:docMk/>
          <pc:sldMk cId="0" sldId="276"/>
        </pc:sldMkLst>
        <pc:spChg chg="del">
          <ac:chgData name="" userId="f9cbafaa3520ff22" providerId="LiveId" clId="{639BFB59-AAB9-4E40-BAB3-6E371BD2CE1E}" dt="2020-10-14T22:11:29.074" v="2202" actId="478"/>
          <ac:spMkLst>
            <pc:docMk/>
            <pc:sldMk cId="0" sldId="276"/>
            <ac:spMk id="2" creationId="{00000000-0000-0000-0000-000000000000}"/>
          </ac:spMkLst>
        </pc:spChg>
        <pc:spChg chg="add del mod">
          <ac:chgData name="" userId="f9cbafaa3520ff22" providerId="LiveId" clId="{639BFB59-AAB9-4E40-BAB3-6E371BD2CE1E}" dt="2020-10-14T22:11:33.297" v="2203" actId="478"/>
          <ac:spMkLst>
            <pc:docMk/>
            <pc:sldMk cId="0" sldId="276"/>
            <ac:spMk id="8" creationId="{2EE6943D-40FF-40C4-A43E-5B5031DC49E2}"/>
          </ac:spMkLst>
        </pc:spChg>
        <pc:spChg chg="add mod">
          <ac:chgData name="" userId="f9cbafaa3520ff22" providerId="LiveId" clId="{639BFB59-AAB9-4E40-BAB3-6E371BD2CE1E}" dt="2020-10-14T22:11:38.375" v="2214" actId="20577"/>
          <ac:spMkLst>
            <pc:docMk/>
            <pc:sldMk cId="0" sldId="276"/>
            <ac:spMk id="9" creationId="{04BACCDB-EE92-48CF-A8B9-F7BAA7574CD6}"/>
          </ac:spMkLst>
        </pc:spChg>
      </pc:sldChg>
      <pc:sldChg chg="delSp modSp">
        <pc:chgData name="" userId="f9cbafaa3520ff22" providerId="LiveId" clId="{639BFB59-AAB9-4E40-BAB3-6E371BD2CE1E}" dt="2020-10-14T22:11:23.394" v="2201" actId="1035"/>
        <pc:sldMkLst>
          <pc:docMk/>
          <pc:sldMk cId="0" sldId="278"/>
        </pc:sldMkLst>
        <pc:spChg chg="mod">
          <ac:chgData name="" userId="f9cbafaa3520ff22" providerId="LiveId" clId="{639BFB59-AAB9-4E40-BAB3-6E371BD2CE1E}" dt="2020-10-14T22:11:23.394" v="2201" actId="1035"/>
          <ac:spMkLst>
            <pc:docMk/>
            <pc:sldMk cId="0" sldId="278"/>
            <ac:spMk id="2" creationId="{00000000-0000-0000-0000-000000000000}"/>
          </ac:spMkLst>
        </pc:spChg>
        <pc:spChg chg="mod">
          <ac:chgData name="" userId="f9cbafaa3520ff22" providerId="LiveId" clId="{639BFB59-AAB9-4E40-BAB3-6E371BD2CE1E}" dt="2020-10-10T03:10:36.120" v="156" actId="1036"/>
          <ac:spMkLst>
            <pc:docMk/>
            <pc:sldMk cId="0" sldId="278"/>
            <ac:spMk id="5" creationId="{00000000-0000-0000-0000-000000000000}"/>
          </ac:spMkLst>
        </pc:spChg>
        <pc:spChg chg="del">
          <ac:chgData name="" userId="f9cbafaa3520ff22" providerId="LiveId" clId="{639BFB59-AAB9-4E40-BAB3-6E371BD2CE1E}" dt="2020-10-10T02:59:52.910" v="146" actId="478"/>
          <ac:spMkLst>
            <pc:docMk/>
            <pc:sldMk cId="0" sldId="278"/>
            <ac:spMk id="6" creationId="{00000000-0000-0000-0000-000000000000}"/>
          </ac:spMkLst>
        </pc:spChg>
      </pc:sldChg>
      <pc:sldChg chg="modSp">
        <pc:chgData name="" userId="f9cbafaa3520ff22" providerId="LiveId" clId="{639BFB59-AAB9-4E40-BAB3-6E371BD2CE1E}" dt="2020-11-02T04:53:11.814" v="2942" actId="1076"/>
        <pc:sldMkLst>
          <pc:docMk/>
          <pc:sldMk cId="0" sldId="280"/>
        </pc:sldMkLst>
        <pc:spChg chg="mod">
          <ac:chgData name="" userId="f9cbafaa3520ff22" providerId="LiveId" clId="{639BFB59-AAB9-4E40-BAB3-6E371BD2CE1E}" dt="2020-11-02T04:53:11.814" v="2942" actId="1076"/>
          <ac:spMkLst>
            <pc:docMk/>
            <pc:sldMk cId="0" sldId="280"/>
            <ac:spMk id="19462" creationId="{00000000-0000-0000-0000-000000000000}"/>
          </ac:spMkLst>
        </pc:spChg>
        <pc:picChg chg="mod">
          <ac:chgData name="" userId="f9cbafaa3520ff22" providerId="LiveId" clId="{639BFB59-AAB9-4E40-BAB3-6E371BD2CE1E}" dt="2020-11-02T04:49:35.755" v="2932" actId="1035"/>
          <ac:picMkLst>
            <pc:docMk/>
            <pc:sldMk cId="0" sldId="280"/>
            <ac:picMk id="19461" creationId="{00000000-0000-0000-0000-000000000000}"/>
          </ac:picMkLst>
        </pc:picChg>
      </pc:sldChg>
      <pc:sldChg chg="modSp">
        <pc:chgData name="" userId="f9cbafaa3520ff22" providerId="LiveId" clId="{639BFB59-AAB9-4E40-BAB3-6E371BD2CE1E}" dt="2020-11-02T04:53:00.930" v="2940" actId="1036"/>
        <pc:sldMkLst>
          <pc:docMk/>
          <pc:sldMk cId="0" sldId="281"/>
        </pc:sldMkLst>
        <pc:spChg chg="mod">
          <ac:chgData name="" userId="f9cbafaa3520ff22" providerId="LiveId" clId="{639BFB59-AAB9-4E40-BAB3-6E371BD2CE1E}" dt="2020-11-02T04:53:00.930" v="2940" actId="1036"/>
          <ac:spMkLst>
            <pc:docMk/>
            <pc:sldMk cId="0" sldId="281"/>
            <ac:spMk id="20484" creationId="{00000000-0000-0000-0000-000000000000}"/>
          </ac:spMkLst>
        </pc:spChg>
      </pc:sldChg>
      <pc:sldChg chg="modSp">
        <pc:chgData name="" userId="f9cbafaa3520ff22" providerId="LiveId" clId="{639BFB59-AAB9-4E40-BAB3-6E371BD2CE1E}" dt="2020-11-02T04:55:49.916" v="2967" actId="20577"/>
        <pc:sldMkLst>
          <pc:docMk/>
          <pc:sldMk cId="0" sldId="282"/>
        </pc:sldMkLst>
        <pc:spChg chg="mod">
          <ac:chgData name="" userId="f9cbafaa3520ff22" providerId="LiveId" clId="{639BFB59-AAB9-4E40-BAB3-6E371BD2CE1E}" dt="2020-11-02T04:55:49.916" v="2967" actId="20577"/>
          <ac:spMkLst>
            <pc:docMk/>
            <pc:sldMk cId="0" sldId="282"/>
            <ac:spMk id="53251" creationId="{00000000-0000-0000-0000-000000000000}"/>
          </ac:spMkLst>
        </pc:spChg>
      </pc:sldChg>
      <pc:sldChg chg="modSp add">
        <pc:chgData name="" userId="f9cbafaa3520ff22" providerId="LiveId" clId="{639BFB59-AAB9-4E40-BAB3-6E371BD2CE1E}" dt="2020-10-10T02:36:47.598" v="17" actId="20577"/>
        <pc:sldMkLst>
          <pc:docMk/>
          <pc:sldMk cId="0" sldId="300"/>
        </pc:sldMkLst>
        <pc:spChg chg="mod">
          <ac:chgData name="" userId="f9cbafaa3520ff22" providerId="LiveId" clId="{639BFB59-AAB9-4E40-BAB3-6E371BD2CE1E}" dt="2020-10-10T02:36:47.598" v="17" actId="20577"/>
          <ac:spMkLst>
            <pc:docMk/>
            <pc:sldMk cId="0" sldId="300"/>
            <ac:spMk id="6" creationId="{8E43A709-AFC9-4045-BCF4-214FBF32E9FC}"/>
          </ac:spMkLst>
        </pc:spChg>
      </pc:sldChg>
      <pc:sldChg chg="addSp modSp add ord">
        <pc:chgData name="" userId="f9cbafaa3520ff22" providerId="LiveId" clId="{639BFB59-AAB9-4E40-BAB3-6E371BD2CE1E}" dt="2020-10-10T02:45:47.474" v="145"/>
        <pc:sldMkLst>
          <pc:docMk/>
          <pc:sldMk cId="1491836246" sldId="301"/>
        </pc:sldMkLst>
        <pc:spChg chg="add mod ord">
          <ac:chgData name="" userId="f9cbafaa3520ff22" providerId="LiveId" clId="{639BFB59-AAB9-4E40-BAB3-6E371BD2CE1E}" dt="2020-10-10T02:45:02.342" v="144" actId="1038"/>
          <ac:spMkLst>
            <pc:docMk/>
            <pc:sldMk cId="1491836246" sldId="301"/>
            <ac:spMk id="2" creationId="{847B0C6D-6562-4EDC-99C7-F151EB24C083}"/>
          </ac:spMkLst>
        </pc:spChg>
        <pc:spChg chg="add mod">
          <ac:chgData name="" userId="f9cbafaa3520ff22" providerId="LiveId" clId="{639BFB59-AAB9-4E40-BAB3-6E371BD2CE1E}" dt="2020-10-10T02:45:02.342" v="144" actId="1038"/>
          <ac:spMkLst>
            <pc:docMk/>
            <pc:sldMk cId="1491836246" sldId="301"/>
            <ac:spMk id="3" creationId="{0D605370-3168-4E34-92DB-B57BB557CB4E}"/>
          </ac:spMkLst>
        </pc:spChg>
        <pc:spChg chg="add mod">
          <ac:chgData name="" userId="f9cbafaa3520ff22" providerId="LiveId" clId="{639BFB59-AAB9-4E40-BAB3-6E371BD2CE1E}" dt="2020-10-10T02:44:47.341" v="126" actId="1076"/>
          <ac:spMkLst>
            <pc:docMk/>
            <pc:sldMk cId="1491836246" sldId="301"/>
            <ac:spMk id="6" creationId="{306B55BD-18EC-4612-97D9-3423BC4E76DB}"/>
          </ac:spMkLst>
        </pc:spChg>
        <pc:spChg chg="add mod">
          <ac:chgData name="" userId="f9cbafaa3520ff22" providerId="LiveId" clId="{639BFB59-AAB9-4E40-BAB3-6E371BD2CE1E}" dt="2020-10-10T02:44:47.341" v="126" actId="1076"/>
          <ac:spMkLst>
            <pc:docMk/>
            <pc:sldMk cId="1491836246" sldId="301"/>
            <ac:spMk id="7" creationId="{3E2D4D45-0214-4E3E-A2E3-BD24D0890AF6}"/>
          </ac:spMkLst>
        </pc:spChg>
        <pc:picChg chg="add mod">
          <ac:chgData name="" userId="f9cbafaa3520ff22" providerId="LiveId" clId="{639BFB59-AAB9-4E40-BAB3-6E371BD2CE1E}" dt="2020-10-10T02:45:02.342" v="144" actId="1038"/>
          <ac:picMkLst>
            <pc:docMk/>
            <pc:sldMk cId="1491836246" sldId="301"/>
            <ac:picMk id="4" creationId="{0EA23FC7-F035-49F9-8D19-8CE15D648A6C}"/>
          </ac:picMkLst>
        </pc:picChg>
        <pc:picChg chg="add mod">
          <ac:chgData name="" userId="f9cbafaa3520ff22" providerId="LiveId" clId="{639BFB59-AAB9-4E40-BAB3-6E371BD2CE1E}" dt="2020-10-10T02:44:47.341" v="126" actId="1076"/>
          <ac:picMkLst>
            <pc:docMk/>
            <pc:sldMk cId="1491836246" sldId="301"/>
            <ac:picMk id="5" creationId="{8E618BF9-9EBC-4991-AF2A-9A5579AEDD8C}"/>
          </ac:picMkLst>
        </pc:picChg>
      </pc:sldChg>
      <pc:sldChg chg="addSp delSp modSp add delAnim modAnim">
        <pc:chgData name="" userId="f9cbafaa3520ff22" providerId="LiveId" clId="{639BFB59-AAB9-4E40-BAB3-6E371BD2CE1E}" dt="2020-11-02T04:25:01.945" v="2882" actId="1076"/>
        <pc:sldMkLst>
          <pc:docMk/>
          <pc:sldMk cId="3986041646" sldId="302"/>
        </pc:sldMkLst>
        <pc:spChg chg="mod">
          <ac:chgData name="" userId="f9cbafaa3520ff22" providerId="LiveId" clId="{639BFB59-AAB9-4E40-BAB3-6E371BD2CE1E}" dt="2020-10-10T03:22:51.893" v="336" actId="20577"/>
          <ac:spMkLst>
            <pc:docMk/>
            <pc:sldMk cId="3986041646" sldId="302"/>
            <ac:spMk id="2" creationId="{E497DCF2-3439-4269-91EB-CA6F6A5D81B8}"/>
          </ac:spMkLst>
        </pc:spChg>
        <pc:spChg chg="mod topLvl">
          <ac:chgData name="" userId="f9cbafaa3520ff22" providerId="LiveId" clId="{639BFB59-AAB9-4E40-BAB3-6E371BD2CE1E}" dt="2020-10-10T03:21:39.393" v="296" actId="164"/>
          <ac:spMkLst>
            <pc:docMk/>
            <pc:sldMk cId="3986041646" sldId="302"/>
            <ac:spMk id="9" creationId="{988FA25A-7462-4374-802D-AC75208730B0}"/>
          </ac:spMkLst>
        </pc:spChg>
        <pc:grpChg chg="add del mod">
          <ac:chgData name="" userId="f9cbafaa3520ff22" providerId="LiveId" clId="{639BFB59-AAB9-4E40-BAB3-6E371BD2CE1E}" dt="2020-10-10T03:20:52.896" v="277" actId="165"/>
          <ac:grpSpMkLst>
            <pc:docMk/>
            <pc:sldMk cId="3986041646" sldId="302"/>
            <ac:grpSpMk id="6" creationId="{6438FE8A-8B20-4D1E-999B-570A3B259863}"/>
          </ac:grpSpMkLst>
        </pc:grpChg>
        <pc:grpChg chg="add mod">
          <ac:chgData name="" userId="f9cbafaa3520ff22" providerId="LiveId" clId="{639BFB59-AAB9-4E40-BAB3-6E371BD2CE1E}" dt="2020-10-10T03:21:39.393" v="296" actId="164"/>
          <ac:grpSpMkLst>
            <pc:docMk/>
            <pc:sldMk cId="3986041646" sldId="302"/>
            <ac:grpSpMk id="11" creationId="{8EEF191C-E8F6-4D20-AF63-1FBFC11B92DB}"/>
          </ac:grpSpMkLst>
        </pc:grpChg>
        <pc:picChg chg="add mod">
          <ac:chgData name="" userId="f9cbafaa3520ff22" providerId="LiveId" clId="{639BFB59-AAB9-4E40-BAB3-6E371BD2CE1E}" dt="2020-10-10T03:20:24.490" v="273" actId="1076"/>
          <ac:picMkLst>
            <pc:docMk/>
            <pc:sldMk cId="3986041646" sldId="302"/>
            <ac:picMk id="3" creationId="{3749AB76-187C-4B8F-908C-69D178CAF8C4}"/>
          </ac:picMkLst>
        </pc:picChg>
        <pc:picChg chg="add mod">
          <ac:chgData name="" userId="f9cbafaa3520ff22" providerId="LiveId" clId="{639BFB59-AAB9-4E40-BAB3-6E371BD2CE1E}" dt="2020-10-10T03:20:23.237" v="272" actId="1076"/>
          <ac:picMkLst>
            <pc:docMk/>
            <pc:sldMk cId="3986041646" sldId="302"/>
            <ac:picMk id="4" creationId="{F78512F2-3B1A-4DC0-B311-EC7226387C8E}"/>
          </ac:picMkLst>
        </pc:picChg>
        <pc:picChg chg="add del mod">
          <ac:chgData name="" userId="f9cbafaa3520ff22" providerId="LiveId" clId="{639BFB59-AAB9-4E40-BAB3-6E371BD2CE1E}" dt="2020-11-02T04:23:17.938" v="2857" actId="478"/>
          <ac:picMkLst>
            <pc:docMk/>
            <pc:sldMk cId="3986041646" sldId="302"/>
            <ac:picMk id="5" creationId="{2F9390DE-4956-47E2-8E11-F31C5EEADE56}"/>
          </ac:picMkLst>
        </pc:picChg>
        <pc:picChg chg="mod topLvl">
          <ac:chgData name="" userId="f9cbafaa3520ff22" providerId="LiveId" clId="{639BFB59-AAB9-4E40-BAB3-6E371BD2CE1E}" dt="2020-10-10T03:21:39.393" v="296" actId="164"/>
          <ac:picMkLst>
            <pc:docMk/>
            <pc:sldMk cId="3986041646" sldId="302"/>
            <ac:picMk id="7" creationId="{CD021455-B67F-4F3C-BBD6-EFAFC5E64B84}"/>
          </ac:picMkLst>
        </pc:picChg>
        <pc:picChg chg="add mod">
          <ac:chgData name="" userId="f9cbafaa3520ff22" providerId="LiveId" clId="{639BFB59-AAB9-4E40-BAB3-6E371BD2CE1E}" dt="2020-10-10T03:20:26.324" v="274" actId="1076"/>
          <ac:picMkLst>
            <pc:docMk/>
            <pc:sldMk cId="3986041646" sldId="302"/>
            <ac:picMk id="10" creationId="{C2CAEB70-E06F-430A-8EB0-44E8F4B892FF}"/>
          </ac:picMkLst>
        </pc:picChg>
        <pc:picChg chg="add mod modCrop">
          <ac:chgData name="" userId="f9cbafaa3520ff22" providerId="LiveId" clId="{639BFB59-AAB9-4E40-BAB3-6E371BD2CE1E}" dt="2020-11-02T04:24:21.113" v="2879" actId="14100"/>
          <ac:picMkLst>
            <pc:docMk/>
            <pc:sldMk cId="3986041646" sldId="302"/>
            <ac:picMk id="12" creationId="{F97A9C55-3207-4FC2-B29E-7856F70EBE2D}"/>
          </ac:picMkLst>
        </pc:picChg>
        <pc:picChg chg="add mod modCrop">
          <ac:chgData name="" userId="f9cbafaa3520ff22" providerId="LiveId" clId="{639BFB59-AAB9-4E40-BAB3-6E371BD2CE1E}" dt="2020-11-02T04:25:01.945" v="2882" actId="1076"/>
          <ac:picMkLst>
            <pc:docMk/>
            <pc:sldMk cId="3986041646" sldId="302"/>
            <ac:picMk id="14338" creationId="{6BB9F1CC-97A9-4707-8B6E-3D629E61281F}"/>
          </ac:picMkLst>
        </pc:picChg>
        <pc:cxnChg chg="mod topLvl">
          <ac:chgData name="" userId="f9cbafaa3520ff22" providerId="LiveId" clId="{639BFB59-AAB9-4E40-BAB3-6E371BD2CE1E}" dt="2020-10-10T03:21:39.393" v="296" actId="164"/>
          <ac:cxnSpMkLst>
            <pc:docMk/>
            <pc:sldMk cId="3986041646" sldId="302"/>
            <ac:cxnSpMk id="8" creationId="{9C5860B6-6032-4CA8-9495-EBDF7302A317}"/>
          </ac:cxnSpMkLst>
        </pc:cxnChg>
      </pc:sldChg>
      <pc:sldChg chg="addSp delSp modSp add delAnim">
        <pc:chgData name="" userId="f9cbafaa3520ff22" providerId="LiveId" clId="{639BFB59-AAB9-4E40-BAB3-6E371BD2CE1E}" dt="2020-10-11T08:06:06.898" v="533" actId="20577"/>
        <pc:sldMkLst>
          <pc:docMk/>
          <pc:sldMk cId="1795102155" sldId="303"/>
        </pc:sldMkLst>
        <pc:spChg chg="mod">
          <ac:chgData name="" userId="f9cbafaa3520ff22" providerId="LiveId" clId="{639BFB59-AAB9-4E40-BAB3-6E371BD2CE1E}" dt="2020-10-11T07:54:49.830" v="370" actId="20577"/>
          <ac:spMkLst>
            <pc:docMk/>
            <pc:sldMk cId="1795102155" sldId="303"/>
            <ac:spMk id="2" creationId="{E497DCF2-3439-4269-91EB-CA6F6A5D81B8}"/>
          </ac:spMkLst>
        </pc:spChg>
        <pc:spChg chg="add mod">
          <ac:chgData name="" userId="f9cbafaa3520ff22" providerId="LiveId" clId="{639BFB59-AAB9-4E40-BAB3-6E371BD2CE1E}" dt="2020-10-11T07:57:08.111" v="412" actId="14100"/>
          <ac:spMkLst>
            <pc:docMk/>
            <pc:sldMk cId="1795102155" sldId="303"/>
            <ac:spMk id="6" creationId="{B674E9B8-622F-4EB3-9AAA-065ACFCA89D6}"/>
          </ac:spMkLst>
        </pc:spChg>
        <pc:spChg chg="add mod">
          <ac:chgData name="" userId="f9cbafaa3520ff22" providerId="LiveId" clId="{639BFB59-AAB9-4E40-BAB3-6E371BD2CE1E}" dt="2020-10-11T07:57:42.086" v="443" actId="1035"/>
          <ac:spMkLst>
            <pc:docMk/>
            <pc:sldMk cId="1795102155" sldId="303"/>
            <ac:spMk id="13" creationId="{83C254DC-BA92-4AC1-9CAB-CFF937A28579}"/>
          </ac:spMkLst>
        </pc:spChg>
        <pc:spChg chg="add mod">
          <ac:chgData name="" userId="f9cbafaa3520ff22" providerId="LiveId" clId="{639BFB59-AAB9-4E40-BAB3-6E371BD2CE1E}" dt="2020-10-11T07:58:25.050" v="454" actId="1076"/>
          <ac:spMkLst>
            <pc:docMk/>
            <pc:sldMk cId="1795102155" sldId="303"/>
            <ac:spMk id="14" creationId="{55A5A847-E083-4340-BB2E-594D6707BAAA}"/>
          </ac:spMkLst>
        </pc:spChg>
        <pc:spChg chg="add mod">
          <ac:chgData name="" userId="f9cbafaa3520ff22" providerId="LiveId" clId="{639BFB59-AAB9-4E40-BAB3-6E371BD2CE1E}" dt="2020-10-11T08:05:22.776" v="496" actId="1076"/>
          <ac:spMkLst>
            <pc:docMk/>
            <pc:sldMk cId="1795102155" sldId="303"/>
            <ac:spMk id="18" creationId="{983E2A82-96C6-4C18-86A9-61D79FB136B3}"/>
          </ac:spMkLst>
        </pc:spChg>
        <pc:spChg chg="add mod">
          <ac:chgData name="" userId="f9cbafaa3520ff22" providerId="LiveId" clId="{639BFB59-AAB9-4E40-BAB3-6E371BD2CE1E}" dt="2020-10-11T08:06:06.898" v="533" actId="20577"/>
          <ac:spMkLst>
            <pc:docMk/>
            <pc:sldMk cId="1795102155" sldId="303"/>
            <ac:spMk id="19" creationId="{73E979FA-464E-41B7-8F1D-DBEE7D91DA2D}"/>
          </ac:spMkLst>
        </pc:spChg>
        <pc:grpChg chg="del">
          <ac:chgData name="" userId="f9cbafaa3520ff22" providerId="LiveId" clId="{639BFB59-AAB9-4E40-BAB3-6E371BD2CE1E}" dt="2020-10-11T07:53:31.617" v="349" actId="478"/>
          <ac:grpSpMkLst>
            <pc:docMk/>
            <pc:sldMk cId="1795102155" sldId="303"/>
            <ac:grpSpMk id="11" creationId="{8EEF191C-E8F6-4D20-AF63-1FBFC11B92DB}"/>
          </ac:grpSpMkLst>
        </pc:grpChg>
        <pc:picChg chg="del">
          <ac:chgData name="" userId="f9cbafaa3520ff22" providerId="LiveId" clId="{639BFB59-AAB9-4E40-BAB3-6E371BD2CE1E}" dt="2020-10-11T07:53:31.617" v="349" actId="478"/>
          <ac:picMkLst>
            <pc:docMk/>
            <pc:sldMk cId="1795102155" sldId="303"/>
            <ac:picMk id="3" creationId="{3749AB76-187C-4B8F-908C-69D178CAF8C4}"/>
          </ac:picMkLst>
        </pc:picChg>
        <pc:picChg chg="del">
          <ac:chgData name="" userId="f9cbafaa3520ff22" providerId="LiveId" clId="{639BFB59-AAB9-4E40-BAB3-6E371BD2CE1E}" dt="2020-10-11T07:53:31.617" v="349" actId="478"/>
          <ac:picMkLst>
            <pc:docMk/>
            <pc:sldMk cId="1795102155" sldId="303"/>
            <ac:picMk id="4" creationId="{F78512F2-3B1A-4DC0-B311-EC7226387C8E}"/>
          </ac:picMkLst>
        </pc:picChg>
        <pc:picChg chg="del">
          <ac:chgData name="" userId="f9cbafaa3520ff22" providerId="LiveId" clId="{639BFB59-AAB9-4E40-BAB3-6E371BD2CE1E}" dt="2020-10-11T07:53:31.617" v="349" actId="478"/>
          <ac:picMkLst>
            <pc:docMk/>
            <pc:sldMk cId="1795102155" sldId="303"/>
            <ac:picMk id="5" creationId="{2F9390DE-4956-47E2-8E11-F31C5EEADE56}"/>
          </ac:picMkLst>
        </pc:picChg>
        <pc:picChg chg="del">
          <ac:chgData name="" userId="f9cbafaa3520ff22" providerId="LiveId" clId="{639BFB59-AAB9-4E40-BAB3-6E371BD2CE1E}" dt="2020-10-11T07:53:31.617" v="349" actId="478"/>
          <ac:picMkLst>
            <pc:docMk/>
            <pc:sldMk cId="1795102155" sldId="303"/>
            <ac:picMk id="10" creationId="{C2CAEB70-E06F-430A-8EB0-44E8F4B892FF}"/>
          </ac:picMkLst>
        </pc:picChg>
        <pc:picChg chg="del">
          <ac:chgData name="" userId="f9cbafaa3520ff22" providerId="LiveId" clId="{639BFB59-AAB9-4E40-BAB3-6E371BD2CE1E}" dt="2020-10-11T07:53:31.617" v="349" actId="478"/>
          <ac:picMkLst>
            <pc:docMk/>
            <pc:sldMk cId="1795102155" sldId="303"/>
            <ac:picMk id="12" creationId="{F97A9C55-3207-4FC2-B29E-7856F70EBE2D}"/>
          </ac:picMkLst>
        </pc:picChg>
        <pc:picChg chg="add mod">
          <ac:chgData name="" userId="f9cbafaa3520ff22" providerId="LiveId" clId="{639BFB59-AAB9-4E40-BAB3-6E371BD2CE1E}" dt="2020-10-11T07:54:43.713" v="354" actId="1076"/>
          <ac:picMkLst>
            <pc:docMk/>
            <pc:sldMk cId="1795102155" sldId="303"/>
            <ac:picMk id="13314" creationId="{C521C533-0C1D-43B6-8AB1-C3045D996341}"/>
          </ac:picMkLst>
        </pc:picChg>
        <pc:picChg chg="add mod ord modCrop">
          <ac:chgData name="" userId="f9cbafaa3520ff22" providerId="LiveId" clId="{639BFB59-AAB9-4E40-BAB3-6E371BD2CE1E}" dt="2020-10-11T07:56:50.135" v="402" actId="166"/>
          <ac:picMkLst>
            <pc:docMk/>
            <pc:sldMk cId="1795102155" sldId="303"/>
            <ac:picMk id="13316" creationId="{0E678D1E-006C-4BB9-99EC-246A44F478CA}"/>
          </ac:picMkLst>
        </pc:picChg>
        <pc:picChg chg="add mod modCrop">
          <ac:chgData name="" userId="f9cbafaa3520ff22" providerId="LiveId" clId="{639BFB59-AAB9-4E40-BAB3-6E371BD2CE1E}" dt="2020-10-11T08:04:45.961" v="469" actId="1076"/>
          <ac:picMkLst>
            <pc:docMk/>
            <pc:sldMk cId="1795102155" sldId="303"/>
            <ac:picMk id="13318" creationId="{0F53C4FF-CA38-40E1-BFB5-CABBCD8834E7}"/>
          </ac:picMkLst>
        </pc:picChg>
      </pc:sldChg>
      <pc:sldChg chg="addSp delSp modSp add">
        <pc:chgData name="" userId="f9cbafaa3520ff22" providerId="LiveId" clId="{639BFB59-AAB9-4E40-BAB3-6E371BD2CE1E}" dt="2020-11-02T04:39:00.289" v="2900" actId="20577"/>
        <pc:sldMkLst>
          <pc:docMk/>
          <pc:sldMk cId="4150042061" sldId="304"/>
        </pc:sldMkLst>
        <pc:spChg chg="mod">
          <ac:chgData name="" userId="f9cbafaa3520ff22" providerId="LiveId" clId="{639BFB59-AAB9-4E40-BAB3-6E371BD2CE1E}" dt="2020-11-02T04:39:00.289" v="2900" actId="20577"/>
          <ac:spMkLst>
            <pc:docMk/>
            <pc:sldMk cId="4150042061" sldId="304"/>
            <ac:spMk id="2" creationId="{00000000-0000-0000-0000-000000000000}"/>
          </ac:spMkLst>
        </pc:spChg>
        <pc:spChg chg="mod">
          <ac:chgData name="" userId="f9cbafaa3520ff22" providerId="LiveId" clId="{639BFB59-AAB9-4E40-BAB3-6E371BD2CE1E}" dt="2020-10-11T08:38:11.076" v="693" actId="113"/>
          <ac:spMkLst>
            <pc:docMk/>
            <pc:sldMk cId="4150042061" sldId="304"/>
            <ac:spMk id="3" creationId="{00000000-0000-0000-0000-000000000000}"/>
          </ac:spMkLst>
        </pc:spChg>
        <pc:spChg chg="del">
          <ac:chgData name="" userId="f9cbafaa3520ff22" providerId="LiveId" clId="{639BFB59-AAB9-4E40-BAB3-6E371BD2CE1E}" dt="2020-10-11T08:37:26.524" v="650" actId="478"/>
          <ac:spMkLst>
            <pc:docMk/>
            <pc:sldMk cId="4150042061" sldId="304"/>
            <ac:spMk id="4" creationId="{00000000-0000-0000-0000-000000000000}"/>
          </ac:spMkLst>
        </pc:spChg>
        <pc:spChg chg="add del mod">
          <ac:chgData name="" userId="f9cbafaa3520ff22" providerId="LiveId" clId="{639BFB59-AAB9-4E40-BAB3-6E371BD2CE1E}" dt="2020-10-12T18:56:31.702" v="826" actId="478"/>
          <ac:spMkLst>
            <pc:docMk/>
            <pc:sldMk cId="4150042061" sldId="304"/>
            <ac:spMk id="4" creationId="{222455AB-34EE-4289-BC3C-5CCC57F9A1E7}"/>
          </ac:spMkLst>
        </pc:spChg>
        <pc:spChg chg="del mod">
          <ac:chgData name="" userId="f9cbafaa3520ff22" providerId="LiveId" clId="{639BFB59-AAB9-4E40-BAB3-6E371BD2CE1E}" dt="2020-10-12T18:51:42.668" v="778" actId="478"/>
          <ac:spMkLst>
            <pc:docMk/>
            <pc:sldMk cId="4150042061" sldId="304"/>
            <ac:spMk id="7" creationId="{00000000-0000-0000-0000-000000000000}"/>
          </ac:spMkLst>
        </pc:spChg>
        <pc:spChg chg="add mod">
          <ac:chgData name="" userId="f9cbafaa3520ff22" providerId="LiveId" clId="{639BFB59-AAB9-4E40-BAB3-6E371BD2CE1E}" dt="2020-10-12T18:58:40.961" v="862" actId="164"/>
          <ac:spMkLst>
            <pc:docMk/>
            <pc:sldMk cId="4150042061" sldId="304"/>
            <ac:spMk id="9" creationId="{9E80732B-E6FF-4F2D-805A-A81572640DA3}"/>
          </ac:spMkLst>
        </pc:spChg>
        <pc:spChg chg="add del mod">
          <ac:chgData name="" userId="f9cbafaa3520ff22" providerId="LiveId" clId="{639BFB59-AAB9-4E40-BAB3-6E371BD2CE1E}" dt="2020-10-12T18:58:35.692" v="861" actId="478"/>
          <ac:spMkLst>
            <pc:docMk/>
            <pc:sldMk cId="4150042061" sldId="304"/>
            <ac:spMk id="10" creationId="{8F24A0E4-F6EC-49B5-B594-F86EA521EE1C}"/>
          </ac:spMkLst>
        </pc:spChg>
        <pc:spChg chg="add del mod">
          <ac:chgData name="" userId="f9cbafaa3520ff22" providerId="LiveId" clId="{639BFB59-AAB9-4E40-BAB3-6E371BD2CE1E}" dt="2020-10-12T18:58:35.692" v="861" actId="478"/>
          <ac:spMkLst>
            <pc:docMk/>
            <pc:sldMk cId="4150042061" sldId="304"/>
            <ac:spMk id="11" creationId="{5D39BE22-E485-4E0E-B684-C4935DE9A91C}"/>
          </ac:spMkLst>
        </pc:spChg>
        <pc:spChg chg="add mod">
          <ac:chgData name="" userId="f9cbafaa3520ff22" providerId="LiveId" clId="{639BFB59-AAB9-4E40-BAB3-6E371BD2CE1E}" dt="2020-10-12T18:58:40.961" v="862" actId="164"/>
          <ac:spMkLst>
            <pc:docMk/>
            <pc:sldMk cId="4150042061" sldId="304"/>
            <ac:spMk id="12" creationId="{3824EAA2-1647-4F17-9C50-DC86FC84D651}"/>
          </ac:spMkLst>
        </pc:spChg>
        <pc:spChg chg="add mod">
          <ac:chgData name="" userId="f9cbafaa3520ff22" providerId="LiveId" clId="{639BFB59-AAB9-4E40-BAB3-6E371BD2CE1E}" dt="2020-10-12T18:58:40.961" v="862" actId="164"/>
          <ac:spMkLst>
            <pc:docMk/>
            <pc:sldMk cId="4150042061" sldId="304"/>
            <ac:spMk id="13" creationId="{E2336AD5-D47B-440A-A166-7E064D6C9953}"/>
          </ac:spMkLst>
        </pc:spChg>
        <pc:spChg chg="add mod">
          <ac:chgData name="" userId="f9cbafaa3520ff22" providerId="LiveId" clId="{639BFB59-AAB9-4E40-BAB3-6E371BD2CE1E}" dt="2020-10-12T18:58:40.961" v="862" actId="164"/>
          <ac:spMkLst>
            <pc:docMk/>
            <pc:sldMk cId="4150042061" sldId="304"/>
            <ac:spMk id="14" creationId="{9E6A1369-A994-4517-849D-AB88BE51BCEF}"/>
          </ac:spMkLst>
        </pc:spChg>
        <pc:spChg chg="mod">
          <ac:chgData name="" userId="f9cbafaa3520ff22" providerId="LiveId" clId="{639BFB59-AAB9-4E40-BAB3-6E371BD2CE1E}" dt="2020-10-12T18:58:55.216" v="869" actId="13822"/>
          <ac:spMkLst>
            <pc:docMk/>
            <pc:sldMk cId="4150042061" sldId="304"/>
            <ac:spMk id="20" creationId="{BF1B3C9E-7AE8-4204-AA94-BB3C47A1F1F3}"/>
          </ac:spMkLst>
        </pc:spChg>
        <pc:spChg chg="add mod">
          <ac:chgData name="" userId="f9cbafaa3520ff22" providerId="LiveId" clId="{639BFB59-AAB9-4E40-BAB3-6E371BD2CE1E}" dt="2020-10-12T19:00:14.006" v="896" actId="1037"/>
          <ac:spMkLst>
            <pc:docMk/>
            <pc:sldMk cId="4150042061" sldId="304"/>
            <ac:spMk id="21" creationId="{F1BA5823-6F85-4B05-A3F9-7C84361E9EBE}"/>
          </ac:spMkLst>
        </pc:spChg>
        <pc:spChg chg="add mod">
          <ac:chgData name="" userId="f9cbafaa3520ff22" providerId="LiveId" clId="{639BFB59-AAB9-4E40-BAB3-6E371BD2CE1E}" dt="2020-10-12T19:00:14.006" v="896" actId="1037"/>
          <ac:spMkLst>
            <pc:docMk/>
            <pc:sldMk cId="4150042061" sldId="304"/>
            <ac:spMk id="22" creationId="{FC2FE581-4A5A-4C3F-B938-DE63F8DEC5CD}"/>
          </ac:spMkLst>
        </pc:spChg>
        <pc:spChg chg="add mod">
          <ac:chgData name="" userId="f9cbafaa3520ff22" providerId="LiveId" clId="{639BFB59-AAB9-4E40-BAB3-6E371BD2CE1E}" dt="2020-10-12T19:00:14.006" v="896" actId="1037"/>
          <ac:spMkLst>
            <pc:docMk/>
            <pc:sldMk cId="4150042061" sldId="304"/>
            <ac:spMk id="23" creationId="{485C33F9-5161-4031-8829-84BE79AF433A}"/>
          </ac:spMkLst>
        </pc:spChg>
        <pc:grpChg chg="add mod">
          <ac:chgData name="" userId="f9cbafaa3520ff22" providerId="LiveId" clId="{639BFB59-AAB9-4E40-BAB3-6E371BD2CE1E}" dt="2020-10-12T19:00:14.006" v="896" actId="1037"/>
          <ac:grpSpMkLst>
            <pc:docMk/>
            <pc:sldMk cId="4150042061" sldId="304"/>
            <ac:grpSpMk id="15" creationId="{E9A7088E-297F-43E1-8E97-028879CB47D9}"/>
          </ac:grpSpMkLst>
        </pc:grpChg>
        <pc:grpChg chg="add mod">
          <ac:chgData name="" userId="f9cbafaa3520ff22" providerId="LiveId" clId="{639BFB59-AAB9-4E40-BAB3-6E371BD2CE1E}" dt="2020-10-12T19:00:14.006" v="896" actId="1037"/>
          <ac:grpSpMkLst>
            <pc:docMk/>
            <pc:sldMk cId="4150042061" sldId="304"/>
            <ac:grpSpMk id="16" creationId="{468798BC-8852-4561-8A77-F6DDCB834080}"/>
          </ac:grpSpMkLst>
        </pc:grpChg>
        <pc:picChg chg="mod">
          <ac:chgData name="" userId="f9cbafaa3520ff22" providerId="LiveId" clId="{639BFB59-AAB9-4E40-BAB3-6E371BD2CE1E}" dt="2020-10-12T19:00:17.212" v="899" actId="1038"/>
          <ac:picMkLst>
            <pc:docMk/>
            <pc:sldMk cId="4150042061" sldId="304"/>
            <ac:picMk id="5" creationId="{00000000-0000-0000-0000-000000000000}"/>
          </ac:picMkLst>
        </pc:picChg>
        <pc:picChg chg="del mod">
          <ac:chgData name="" userId="f9cbafaa3520ff22" providerId="LiveId" clId="{639BFB59-AAB9-4E40-BAB3-6E371BD2CE1E}" dt="2020-10-12T18:51:42.668" v="778" actId="478"/>
          <ac:picMkLst>
            <pc:docMk/>
            <pc:sldMk cId="4150042061" sldId="304"/>
            <ac:picMk id="6" creationId="{00000000-0000-0000-0000-000000000000}"/>
          </ac:picMkLst>
        </pc:picChg>
        <pc:picChg chg="add mod modCrop">
          <ac:chgData name="" userId="f9cbafaa3520ff22" providerId="LiveId" clId="{639BFB59-AAB9-4E40-BAB3-6E371BD2CE1E}" dt="2020-10-12T19:00:14.006" v="896" actId="1037"/>
          <ac:picMkLst>
            <pc:docMk/>
            <pc:sldMk cId="4150042061" sldId="304"/>
            <ac:picMk id="8" creationId="{9013ED22-DA74-4511-900A-ACFDD6FC4DE1}"/>
          </ac:picMkLst>
        </pc:picChg>
      </pc:sldChg>
      <pc:sldChg chg="modSp add">
        <pc:chgData name="" userId="f9cbafaa3520ff22" providerId="LiveId" clId="{639BFB59-AAB9-4E40-BAB3-6E371BD2CE1E}" dt="2020-10-14T15:30:45.750" v="1142" actId="20577"/>
        <pc:sldMkLst>
          <pc:docMk/>
          <pc:sldMk cId="202291831" sldId="309"/>
        </pc:sldMkLst>
        <pc:spChg chg="mod">
          <ac:chgData name="" userId="f9cbafaa3520ff22" providerId="LiveId" clId="{639BFB59-AAB9-4E40-BAB3-6E371BD2CE1E}" dt="2020-10-14T15:30:45.750" v="1142" actId="20577"/>
          <ac:spMkLst>
            <pc:docMk/>
            <pc:sldMk cId="202291831" sldId="309"/>
            <ac:spMk id="3" creationId="{00000000-0000-0000-0000-000000000000}"/>
          </ac:spMkLst>
        </pc:spChg>
      </pc:sldChg>
      <pc:sldChg chg="modSp add">
        <pc:chgData name="" userId="f9cbafaa3520ff22" providerId="LiveId" clId="{639BFB59-AAB9-4E40-BAB3-6E371BD2CE1E}" dt="2020-10-14T16:02:04.660" v="1727" actId="20577"/>
        <pc:sldMkLst>
          <pc:docMk/>
          <pc:sldMk cId="1593130574" sldId="310"/>
        </pc:sldMkLst>
        <pc:spChg chg="mod">
          <ac:chgData name="" userId="f9cbafaa3520ff22" providerId="LiveId" clId="{639BFB59-AAB9-4E40-BAB3-6E371BD2CE1E}" dt="2020-10-14T16:02:04.660" v="1727" actId="20577"/>
          <ac:spMkLst>
            <pc:docMk/>
            <pc:sldMk cId="1593130574" sldId="310"/>
            <ac:spMk id="3" creationId="{00000000-0000-0000-0000-000000000000}"/>
          </ac:spMkLst>
        </pc:spChg>
      </pc:sldChg>
      <pc:sldChg chg="modSp add">
        <pc:chgData name="" userId="f9cbafaa3520ff22" providerId="LiveId" clId="{639BFB59-AAB9-4E40-BAB3-6E371BD2CE1E}" dt="2020-10-26T03:20:43.340" v="2267"/>
        <pc:sldMkLst>
          <pc:docMk/>
          <pc:sldMk cId="2522480956" sldId="311"/>
        </pc:sldMkLst>
        <pc:spChg chg="mod">
          <ac:chgData name="" userId="f9cbafaa3520ff22" providerId="LiveId" clId="{639BFB59-AAB9-4E40-BAB3-6E371BD2CE1E}" dt="2020-10-26T03:20:43.340" v="2267"/>
          <ac:spMkLst>
            <pc:docMk/>
            <pc:sldMk cId="2522480956" sldId="311"/>
            <ac:spMk id="3" creationId="{00000000-0000-0000-0000-000000000000}"/>
          </ac:spMkLst>
        </pc:spChg>
      </pc:sldChg>
      <pc:sldChg chg="modSp add">
        <pc:chgData name="" userId="f9cbafaa3520ff22" providerId="LiveId" clId="{639BFB59-AAB9-4E40-BAB3-6E371BD2CE1E}" dt="2020-11-02T03:49:17.364" v="2699"/>
        <pc:sldMkLst>
          <pc:docMk/>
          <pc:sldMk cId="2675075050" sldId="312"/>
        </pc:sldMkLst>
        <pc:spChg chg="mod">
          <ac:chgData name="" userId="f9cbafaa3520ff22" providerId="LiveId" clId="{639BFB59-AAB9-4E40-BAB3-6E371BD2CE1E}" dt="2020-11-02T03:49:17.364" v="2699"/>
          <ac:spMkLst>
            <pc:docMk/>
            <pc:sldMk cId="2675075050" sldId="312"/>
            <ac:spMk id="3" creationId="{00000000-0000-0000-0000-000000000000}"/>
          </ac:spMkLst>
        </pc:spChg>
      </pc:sldChg>
      <pc:sldChg chg="addSp delSp modSp add">
        <pc:chgData name="" userId="f9cbafaa3520ff22" providerId="LiveId" clId="{639BFB59-AAB9-4E40-BAB3-6E371BD2CE1E}" dt="2020-11-02T04:06:26.929" v="2770" actId="1076"/>
        <pc:sldMkLst>
          <pc:docMk/>
          <pc:sldMk cId="2836174748" sldId="313"/>
        </pc:sldMkLst>
        <pc:spChg chg="del">
          <ac:chgData name="" userId="f9cbafaa3520ff22" providerId="LiveId" clId="{639BFB59-AAB9-4E40-BAB3-6E371BD2CE1E}" dt="2020-10-29T22:19:43.198" v="2377" actId="478"/>
          <ac:spMkLst>
            <pc:docMk/>
            <pc:sldMk cId="2836174748" sldId="313"/>
            <ac:spMk id="2" creationId="{13A84FD8-958F-4126-BA97-ED8EA0A00E28}"/>
          </ac:spMkLst>
        </pc:spChg>
        <pc:spChg chg="mod">
          <ac:chgData name="" userId="f9cbafaa3520ff22" providerId="LiveId" clId="{639BFB59-AAB9-4E40-BAB3-6E371BD2CE1E}" dt="2020-11-02T04:06:26.929" v="2770" actId="1076"/>
          <ac:spMkLst>
            <pc:docMk/>
            <pc:sldMk cId="2836174748" sldId="313"/>
            <ac:spMk id="49155" creationId="{00000000-0000-0000-0000-000000000000}"/>
          </ac:spMkLst>
        </pc:spChg>
        <pc:graphicFrameChg chg="del">
          <ac:chgData name="" userId="f9cbafaa3520ff22" providerId="LiveId" clId="{639BFB59-AAB9-4E40-BAB3-6E371BD2CE1E}" dt="2020-10-29T22:19:43.198" v="2377" actId="478"/>
          <ac:graphicFrameMkLst>
            <pc:docMk/>
            <pc:sldMk cId="2836174748" sldId="313"/>
            <ac:graphicFrameMk id="3" creationId="{91E59EC1-7382-4E35-9238-B9AA4A762059}"/>
          </ac:graphicFrameMkLst>
        </pc:graphicFrameChg>
        <pc:graphicFrameChg chg="mod">
          <ac:chgData name="" userId="f9cbafaa3520ff22" providerId="LiveId" clId="{639BFB59-AAB9-4E40-BAB3-6E371BD2CE1E}" dt="2020-11-02T04:06:24.770" v="2768" actId="1036"/>
          <ac:graphicFrameMkLst>
            <pc:docMk/>
            <pc:sldMk cId="2836174748" sldId="313"/>
            <ac:graphicFrameMk id="49158" creationId="{00000000-0000-0000-0000-000000000000}"/>
          </ac:graphicFrameMkLst>
        </pc:graphicFrameChg>
        <pc:picChg chg="add mod">
          <ac:chgData name="" userId="f9cbafaa3520ff22" providerId="LiveId" clId="{639BFB59-AAB9-4E40-BAB3-6E371BD2CE1E}" dt="2020-10-29T22:20:18.845" v="2380" actId="1076"/>
          <ac:picMkLst>
            <pc:docMk/>
            <pc:sldMk cId="2836174748" sldId="313"/>
            <ac:picMk id="9" creationId="{73888B56-F393-4977-956C-AFE3D9392B81}"/>
          </ac:picMkLst>
        </pc:picChg>
        <pc:picChg chg="del">
          <ac:chgData name="" userId="f9cbafaa3520ff22" providerId="LiveId" clId="{639BFB59-AAB9-4E40-BAB3-6E371BD2CE1E}" dt="2020-10-29T22:19:43.198" v="2377" actId="478"/>
          <ac:picMkLst>
            <pc:docMk/>
            <pc:sldMk cId="2836174748" sldId="313"/>
            <ac:picMk id="74762" creationId="{562612AC-0DB7-43D2-A036-8DBBA6D7AFB8}"/>
          </ac:picMkLst>
        </pc:picChg>
        <pc:picChg chg="del">
          <ac:chgData name="" userId="f9cbafaa3520ff22" providerId="LiveId" clId="{639BFB59-AAB9-4E40-BAB3-6E371BD2CE1E}" dt="2020-10-29T22:19:43.198" v="2377" actId="478"/>
          <ac:picMkLst>
            <pc:docMk/>
            <pc:sldMk cId="2836174748" sldId="313"/>
            <ac:picMk id="74765" creationId="{528EC6F3-A7BE-412A-93D4-D4AD57C8A633}"/>
          </ac:picMkLst>
        </pc:picChg>
      </pc:sldChg>
      <pc:sldChg chg="addSp delSp modSp add">
        <pc:chgData name="" userId="f9cbafaa3520ff22" providerId="LiveId" clId="{639BFB59-AAB9-4E40-BAB3-6E371BD2CE1E}" dt="2020-11-02T04:06:40.424" v="2776"/>
        <pc:sldMkLst>
          <pc:docMk/>
          <pc:sldMk cId="2270966087" sldId="314"/>
        </pc:sldMkLst>
        <pc:spChg chg="add mod">
          <ac:chgData name="" userId="f9cbafaa3520ff22" providerId="LiveId" clId="{639BFB59-AAB9-4E40-BAB3-6E371BD2CE1E}" dt="2020-10-29T22:27:54.420" v="2422" actId="1076"/>
          <ac:spMkLst>
            <pc:docMk/>
            <pc:sldMk cId="2270966087" sldId="314"/>
            <ac:spMk id="2" creationId="{35AD3C24-30D9-4707-A6A8-7CEFCFBC03F1}"/>
          </ac:spMkLst>
        </pc:spChg>
        <pc:spChg chg="add del mod">
          <ac:chgData name="" userId="f9cbafaa3520ff22" providerId="LiveId" clId="{639BFB59-AAB9-4E40-BAB3-6E371BD2CE1E}" dt="2020-11-02T04:06:40.118" v="2775" actId="478"/>
          <ac:spMkLst>
            <pc:docMk/>
            <pc:sldMk cId="2270966087" sldId="314"/>
            <ac:spMk id="5" creationId="{7F69DBBA-11F1-4068-946B-13B40C5F3839}"/>
          </ac:spMkLst>
        </pc:spChg>
        <pc:spChg chg="add del">
          <ac:chgData name="" userId="f9cbafaa3520ff22" providerId="LiveId" clId="{639BFB59-AAB9-4E40-BAB3-6E371BD2CE1E}" dt="2020-11-02T04:06:38.031" v="2774"/>
          <ac:spMkLst>
            <pc:docMk/>
            <pc:sldMk cId="2270966087" sldId="314"/>
            <ac:spMk id="12" creationId="{8A099DC3-3E2A-4E3F-878C-C7390C016C2D}"/>
          </ac:spMkLst>
        </pc:spChg>
        <pc:spChg chg="add">
          <ac:chgData name="" userId="f9cbafaa3520ff22" providerId="LiveId" clId="{639BFB59-AAB9-4E40-BAB3-6E371BD2CE1E}" dt="2020-11-02T04:06:40.424" v="2776"/>
          <ac:spMkLst>
            <pc:docMk/>
            <pc:sldMk cId="2270966087" sldId="314"/>
            <ac:spMk id="14" creationId="{A0A65392-5638-486F-909F-78078735EB50}"/>
          </ac:spMkLst>
        </pc:spChg>
        <pc:spChg chg="del mod">
          <ac:chgData name="" userId="f9cbafaa3520ff22" providerId="LiveId" clId="{639BFB59-AAB9-4E40-BAB3-6E371BD2CE1E}" dt="2020-11-02T04:06:37.030" v="2772" actId="478"/>
          <ac:spMkLst>
            <pc:docMk/>
            <pc:sldMk cId="2270966087" sldId="314"/>
            <ac:spMk id="49155" creationId="{00000000-0000-0000-0000-000000000000}"/>
          </ac:spMkLst>
        </pc:spChg>
        <pc:graphicFrameChg chg="add del mod">
          <ac:chgData name="" userId="f9cbafaa3520ff22" providerId="LiveId" clId="{639BFB59-AAB9-4E40-BAB3-6E371BD2CE1E}" dt="2020-11-02T03:47:51.152" v="2584"/>
          <ac:graphicFrameMkLst>
            <pc:docMk/>
            <pc:sldMk cId="2270966087" sldId="314"/>
            <ac:graphicFrameMk id="3" creationId="{99160702-46C1-4581-932D-D91945E1BF8E}"/>
          </ac:graphicFrameMkLst>
        </pc:graphicFrameChg>
        <pc:graphicFrameChg chg="add del">
          <ac:chgData name="" userId="f9cbafaa3520ff22" providerId="LiveId" clId="{639BFB59-AAB9-4E40-BAB3-6E371BD2CE1E}" dt="2020-11-02T04:06:34.249" v="2771" actId="478"/>
          <ac:graphicFrameMkLst>
            <pc:docMk/>
            <pc:sldMk cId="2270966087" sldId="314"/>
            <ac:graphicFrameMk id="9" creationId="{C35B290F-7A10-4A80-9809-45845435FBB9}"/>
          </ac:graphicFrameMkLst>
        </pc:graphicFrameChg>
        <pc:graphicFrameChg chg="add del">
          <ac:chgData name="" userId="f9cbafaa3520ff22" providerId="LiveId" clId="{639BFB59-AAB9-4E40-BAB3-6E371BD2CE1E}" dt="2020-11-02T04:06:38.031" v="2774"/>
          <ac:graphicFrameMkLst>
            <pc:docMk/>
            <pc:sldMk cId="2270966087" sldId="314"/>
            <ac:graphicFrameMk id="13" creationId="{39383DEF-AC5B-490E-92E5-3BEB3771F2BD}"/>
          </ac:graphicFrameMkLst>
        </pc:graphicFrameChg>
        <pc:graphicFrameChg chg="add">
          <ac:chgData name="" userId="f9cbafaa3520ff22" providerId="LiveId" clId="{639BFB59-AAB9-4E40-BAB3-6E371BD2CE1E}" dt="2020-11-02T04:06:40.424" v="2776"/>
          <ac:graphicFrameMkLst>
            <pc:docMk/>
            <pc:sldMk cId="2270966087" sldId="314"/>
            <ac:graphicFrameMk id="15" creationId="{A28A4B76-B778-4084-9AD6-C5468623A4AA}"/>
          </ac:graphicFrameMkLst>
        </pc:graphicFrameChg>
        <pc:graphicFrameChg chg="del">
          <ac:chgData name="" userId="f9cbafaa3520ff22" providerId="LiveId" clId="{639BFB59-AAB9-4E40-BAB3-6E371BD2CE1E}" dt="2020-11-02T03:47:45.376" v="2582" actId="478"/>
          <ac:graphicFrameMkLst>
            <pc:docMk/>
            <pc:sldMk cId="2270966087" sldId="314"/>
            <ac:graphicFrameMk id="49158" creationId="{00000000-0000-0000-0000-000000000000}"/>
          </ac:graphicFrameMkLst>
        </pc:graphicFrameChg>
        <pc:picChg chg="del">
          <ac:chgData name="" userId="f9cbafaa3520ff22" providerId="LiveId" clId="{639BFB59-AAB9-4E40-BAB3-6E371BD2CE1E}" dt="2020-10-29T22:20:40.070" v="2382" actId="478"/>
          <ac:picMkLst>
            <pc:docMk/>
            <pc:sldMk cId="2270966087" sldId="314"/>
            <ac:picMk id="9" creationId="{73888B56-F393-4977-956C-AFE3D9392B81}"/>
          </ac:picMkLst>
        </pc:picChg>
        <pc:picChg chg="add mod">
          <ac:chgData name="" userId="f9cbafaa3520ff22" providerId="LiveId" clId="{639BFB59-AAB9-4E40-BAB3-6E371BD2CE1E}" dt="2020-10-29T22:25:32.837" v="2396" actId="1037"/>
          <ac:picMkLst>
            <pc:docMk/>
            <pc:sldMk cId="2270966087" sldId="314"/>
            <ac:picMk id="12290" creationId="{1D653D23-EB54-46CA-8A7F-7FFDAA064C03}"/>
          </ac:picMkLst>
        </pc:picChg>
        <pc:picChg chg="add mod">
          <ac:chgData name="" userId="f9cbafaa3520ff22" providerId="LiveId" clId="{639BFB59-AAB9-4E40-BAB3-6E371BD2CE1E}" dt="2020-10-29T22:26:22.736" v="2405" actId="1038"/>
          <ac:picMkLst>
            <pc:docMk/>
            <pc:sldMk cId="2270966087" sldId="314"/>
            <ac:picMk id="12292" creationId="{77C55C3D-5F26-4094-B01A-2C5957E68687}"/>
          </ac:picMkLst>
        </pc:picChg>
      </pc:sldChg>
      <pc:sldChg chg="modSp add">
        <pc:chgData name="" userId="f9cbafaa3520ff22" providerId="LiveId" clId="{639BFB59-AAB9-4E40-BAB3-6E371BD2CE1E}" dt="2020-11-02T03:49:20.471" v="2700"/>
        <pc:sldMkLst>
          <pc:docMk/>
          <pc:sldMk cId="1770396979" sldId="315"/>
        </pc:sldMkLst>
        <pc:spChg chg="mod">
          <ac:chgData name="" userId="f9cbafaa3520ff22" providerId="LiveId" clId="{639BFB59-AAB9-4E40-BAB3-6E371BD2CE1E}" dt="2020-11-02T03:49:20.471" v="2700"/>
          <ac:spMkLst>
            <pc:docMk/>
            <pc:sldMk cId="1770396979" sldId="315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9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8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71566-C12D-42B7-88C2-5946B1A0E115}" type="slidenum">
              <a:rPr lang="en-US"/>
              <a:pPr/>
              <a:t>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Dijkgraaf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values of the Raman gain factor g: 1 cm/GW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0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2.png"/><Relationship Id="rId5" Type="http://schemas.openxmlformats.org/officeDocument/2006/relationships/image" Target="../media/image29.wmf"/><Relationship Id="rId10" Type="http://schemas.openxmlformats.org/officeDocument/2006/relationships/image" Target="../media/image31.jpe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wmf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53.pn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jpeg"/><Relationship Id="rId7" Type="http://schemas.openxmlformats.org/officeDocument/2006/relationships/image" Target="../media/image74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microsoft.com/office/2007/relationships/hdphoto" Target="../media/hdphoto1.wdp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2.gi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10" Type="http://schemas.openxmlformats.org/officeDocument/2006/relationships/image" Target="../media/image10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wmf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9: Nonlinear Optics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390"/>
            <a:ext cx="8229600" cy="9144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General methodology for nonlinear optics</a:t>
            </a:r>
            <a:endParaRPr lang="en-U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026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Write the expression of electric field in medium</a:t>
            </a:r>
          </a:p>
          <a:p>
            <a:pPr lvl="1">
              <a:lnSpc>
                <a:spcPct val="90000"/>
              </a:lnSpc>
              <a:spcBef>
                <a:spcPts val="680"/>
              </a:spcBef>
            </a:pPr>
            <a:r>
              <a:rPr lang="en-US" altLang="zh-CN" sz="2000" dirty="0">
                <a:ea typeface="宋体" pitchFamily="2" charset="-122"/>
              </a:rPr>
              <a:t>e.g. in an optical waveguide</a:t>
            </a:r>
          </a:p>
          <a:p>
            <a:pPr>
              <a:lnSpc>
                <a:spcPct val="90000"/>
              </a:lnSpc>
            </a:pPr>
            <a:endParaRPr lang="en-US" altLang="zh-CN" sz="36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Calculate the linear and nonlinear polarization</a:t>
            </a:r>
          </a:p>
          <a:p>
            <a:pPr>
              <a:lnSpc>
                <a:spcPct val="90000"/>
              </a:lnSpc>
            </a:pPr>
            <a:endParaRPr lang="en-US" altLang="zh-CN" sz="32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Substitute in to the electromagnetic wave equation</a:t>
            </a: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Focus on the terms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dirty="0">
                <a:ea typeface="宋体" pitchFamily="2" charset="-122"/>
              </a:rPr>
              <a:t>	with relevant frequencies</a:t>
            </a:r>
            <a:endParaRPr lang="en-US" sz="2400" dirty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941205" y="2283710"/>
          <a:ext cx="72755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4647960" imgH="393480" progId="Equation.DSMT4">
                  <p:embed/>
                </p:oleObj>
              </mc:Choice>
              <mc:Fallback>
                <p:oleObj name="Equation" r:id="rId4" imgW="4647960" imgH="393480" progId="Equation.DSMT4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205" y="2283710"/>
                        <a:ext cx="7275513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899410" y="3363913"/>
          <a:ext cx="45720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2857320" imgH="241200" progId="Equation.3">
                  <p:embed/>
                </p:oleObj>
              </mc:Choice>
              <mc:Fallback>
                <p:oleObj name="Equation" r:id="rId6" imgW="2857320" imgH="241200" progId="Equation.3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410" y="3363913"/>
                        <a:ext cx="4572000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951065"/>
              </p:ext>
            </p:extLst>
          </p:nvPr>
        </p:nvGraphicFramePr>
        <p:xfrm>
          <a:off x="851356" y="4311650"/>
          <a:ext cx="53641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3606480" imgH="419040" progId="Equation.DSMT4">
                  <p:embed/>
                </p:oleObj>
              </mc:Choice>
              <mc:Fallback>
                <p:oleObj name="Equation" r:id="rId8" imgW="3606480" imgH="419040" progId="Equation.DSMT4">
                  <p:embed/>
                  <p:pic>
                    <p:nvPicPr>
                      <p:cNvPr id="32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56" y="4311650"/>
                        <a:ext cx="5364162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7" name="Picture 9" descr="blackboa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3927" y="4495800"/>
            <a:ext cx="1642257" cy="139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Lecturer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4976" y="5347430"/>
            <a:ext cx="1406182" cy="108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449142" y="46622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omic Sans MS" pitchFamily="66" charset="0"/>
                <a:ea typeface="宋体" pitchFamily="2" charset="-122"/>
              </a:rPr>
              <a:t>And then go do the math !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5191353" y="4971138"/>
            <a:ext cx="990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985891" y="5034182"/>
            <a:ext cx="1292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b="0" dirty="0">
                <a:solidFill>
                  <a:srgbClr val="FF0000"/>
                </a:solidFill>
                <a:ea typeface="宋体" pitchFamily="2" charset="-122"/>
              </a:rPr>
              <a:t>Source term</a:t>
            </a:r>
            <a:endParaRPr lang="en-US" sz="16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altLang="zh-CN" sz="2800" dirty="0" err="1">
                <a:ea typeface="宋体" pitchFamily="2" charset="-122"/>
              </a:rPr>
              <a:t>Pockels</a:t>
            </a:r>
            <a:r>
              <a:rPr lang="en-US" altLang="zh-CN" sz="2800" dirty="0">
                <a:ea typeface="宋体" pitchFamily="2" charset="-122"/>
              </a:rPr>
              <a:t> effect / Electro-optic (EO) effect</a:t>
            </a:r>
            <a:endParaRPr lang="en-US" sz="28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8990"/>
            <a:ext cx="4800600" cy="2057400"/>
          </a:xfrm>
        </p:spPr>
        <p:txBody>
          <a:bodyPr/>
          <a:lstStyle/>
          <a:p>
            <a:r>
              <a:rPr lang="en-US" altLang="zh-CN" sz="2200" dirty="0">
                <a:ea typeface="宋体" pitchFamily="2" charset="-122"/>
              </a:rPr>
              <a:t>2</a:t>
            </a:r>
            <a:r>
              <a:rPr lang="en-US" altLang="zh-CN" sz="2200" baseline="30000" dirty="0">
                <a:ea typeface="宋体" pitchFamily="2" charset="-122"/>
              </a:rPr>
              <a:t>nd</a:t>
            </a:r>
            <a:r>
              <a:rPr lang="en-US" altLang="zh-CN" sz="2200" dirty="0">
                <a:ea typeface="宋体" pitchFamily="2" charset="-122"/>
              </a:rPr>
              <a:t> order optical nonlinearity</a:t>
            </a:r>
          </a:p>
          <a:p>
            <a:r>
              <a:rPr lang="en-US" altLang="zh-CN" sz="2200" dirty="0">
                <a:ea typeface="宋体" pitchFamily="2" charset="-122"/>
              </a:rPr>
              <a:t>Externally applied electric field modifies the optical properties of materials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Refractive index, </a:t>
            </a:r>
            <a:r>
              <a:rPr lang="en-US" altLang="zh-CN" sz="2000" dirty="0" err="1">
                <a:ea typeface="宋体" pitchFamily="2" charset="-122"/>
              </a:rPr>
              <a:t>bifringence</a:t>
            </a:r>
            <a:r>
              <a:rPr lang="en-US" altLang="zh-CN" sz="2000" dirty="0">
                <a:ea typeface="宋体" pitchFamily="2" charset="-122"/>
              </a:rPr>
              <a:t>, etc.</a:t>
            </a:r>
            <a:endParaRPr lang="en-US" sz="2000" dirty="0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452140" y="3490913"/>
          <a:ext cx="532026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3314520" imgH="685800" progId="Equation.DSMT4">
                  <p:embed/>
                </p:oleObj>
              </mc:Choice>
              <mc:Fallback>
                <p:oleObj name="Equation" r:id="rId3" imgW="3314520" imgH="685800" progId="Equation.DSMT4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140" y="3490913"/>
                        <a:ext cx="5320260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00947" y="3505200"/>
            <a:ext cx="2018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ea typeface="宋体" pitchFamily="2" charset="-122"/>
              </a:rPr>
              <a:t>Total electric field:</a:t>
            </a:r>
            <a:endParaRPr lang="en-US" b="0" dirty="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254875" y="5243358"/>
            <a:ext cx="1279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ea typeface="宋体" pitchFamily="2" charset="-122"/>
              </a:rPr>
              <a:t>(</a:t>
            </a:r>
            <a:r>
              <a:rPr lang="en-US" altLang="zh-CN" b="0" i="1" dirty="0">
                <a:ea typeface="宋体" pitchFamily="2" charset="-122"/>
              </a:rPr>
              <a:t>E</a:t>
            </a:r>
            <a:r>
              <a:rPr lang="en-US" altLang="zh-CN" b="0" i="1" baseline="-25000" dirty="0">
                <a:ea typeface="宋体" pitchFamily="2" charset="-122"/>
              </a:rPr>
              <a:t>0</a:t>
            </a:r>
            <a:r>
              <a:rPr lang="en-US" altLang="zh-CN" b="0" dirty="0">
                <a:ea typeface="宋体" pitchFamily="2" charset="-122"/>
              </a:rPr>
              <a:t> &lt;&lt; </a:t>
            </a:r>
            <a:r>
              <a:rPr lang="en-US" altLang="zh-CN" b="0" i="1" dirty="0" err="1">
                <a:ea typeface="宋体" pitchFamily="2" charset="-122"/>
              </a:rPr>
              <a:t>E</a:t>
            </a:r>
            <a:r>
              <a:rPr lang="en-US" altLang="zh-CN" b="0" i="1" baseline="-25000" dirty="0" err="1">
                <a:ea typeface="宋体" pitchFamily="2" charset="-122"/>
              </a:rPr>
              <a:t>ex</a:t>
            </a:r>
            <a:r>
              <a:rPr lang="en-US" altLang="zh-CN" b="0" dirty="0">
                <a:ea typeface="宋体" pitchFamily="2" charset="-122"/>
              </a:rPr>
              <a:t>)</a:t>
            </a:r>
            <a:endParaRPr lang="en-US" b="0" dirty="0"/>
          </a:p>
        </p:txBody>
      </p:sp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1228725" y="5148108"/>
          <a:ext cx="58483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3708360" imgH="393480" progId="Equation.DSMT4">
                  <p:embed/>
                </p:oleObj>
              </mc:Choice>
              <mc:Fallback>
                <p:oleObj name="Equation" r:id="rId5" imgW="3708360" imgH="393480" progId="Equation.DSMT4">
                  <p:embed/>
                  <p:pic>
                    <p:nvPicPr>
                      <p:cNvPr id="317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5148108"/>
                        <a:ext cx="584835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28800" y="5791050"/>
            <a:ext cx="4071938" cy="657225"/>
            <a:chOff x="1152" y="3421"/>
            <a:chExt cx="2565" cy="414"/>
          </a:xfrm>
        </p:grpSpPr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 flipV="1">
              <a:off x="2698" y="3425"/>
              <a:ext cx="768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2592" y="3469"/>
              <a:ext cx="11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b="0">
                  <a:solidFill>
                    <a:srgbClr val="008000"/>
                  </a:solidFill>
                  <a:ea typeface="宋体" pitchFamily="2" charset="-122"/>
                </a:rPr>
                <a:t>Static polarization</a:t>
              </a:r>
              <a:endParaRPr lang="en-US" sz="1600" b="0">
                <a:solidFill>
                  <a:srgbClr val="008000"/>
                </a:solidFill>
              </a:endParaRPr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>
              <a:off x="1200" y="3421"/>
              <a:ext cx="13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1152" y="3469"/>
              <a:ext cx="148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>
                  <a:solidFill>
                    <a:srgbClr val="FF0000"/>
                  </a:solidFill>
                  <a:ea typeface="宋体" pitchFamily="2" charset="-122"/>
                </a:rPr>
                <a:t>Polarization oscillating at the optical frequency</a:t>
              </a:r>
              <a:endParaRPr lang="en-US" sz="1600" b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1773" name="Object 29"/>
          <p:cNvGraphicFramePr>
            <a:graphicFrameLocks noChangeAspect="1"/>
          </p:cNvGraphicFramePr>
          <p:nvPr/>
        </p:nvGraphicFramePr>
        <p:xfrm>
          <a:off x="549275" y="4577830"/>
          <a:ext cx="78327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5117760" imgH="393480" progId="Equation.DSMT4">
                  <p:embed/>
                </p:oleObj>
              </mc:Choice>
              <mc:Fallback>
                <p:oleObj name="Equation" r:id="rId7" imgW="5117760" imgH="393480" progId="Equation.DSMT4">
                  <p:embed/>
                  <p:pic>
                    <p:nvPicPr>
                      <p:cNvPr id="3177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4577830"/>
                        <a:ext cx="7832725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78125" y="5783108"/>
            <a:ext cx="4918075" cy="717550"/>
            <a:chOff x="1750" y="3421"/>
            <a:chExt cx="3098" cy="452"/>
          </a:xfrm>
        </p:grpSpPr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3648" y="3421"/>
              <a:ext cx="5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auto">
            <a:xfrm>
              <a:off x="3072" y="3469"/>
              <a:ext cx="17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>
                  <a:solidFill>
                    <a:srgbClr val="FF0000"/>
                  </a:solidFill>
                  <a:ea typeface="宋体" pitchFamily="2" charset="-122"/>
                </a:rPr>
                <a:t>Dielectric constant change due to 2</a:t>
              </a:r>
              <a:r>
                <a:rPr lang="en-US" altLang="zh-CN" sz="1600" b="0" baseline="30000">
                  <a:solidFill>
                    <a:srgbClr val="FF0000"/>
                  </a:solidFill>
                  <a:ea typeface="宋体" pitchFamily="2" charset="-122"/>
                </a:rPr>
                <a:t>nd</a:t>
              </a:r>
              <a:r>
                <a:rPr lang="en-US" altLang="zh-CN" sz="1600" b="0">
                  <a:solidFill>
                    <a:srgbClr val="FF0000"/>
                  </a:solidFill>
                  <a:ea typeface="宋体" pitchFamily="2" charset="-122"/>
                </a:rPr>
                <a:t> order nonlinearity</a:t>
              </a:r>
              <a:endParaRPr lang="en-US" sz="1600" b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1777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0995010"/>
                </p:ext>
              </p:extLst>
            </p:nvPr>
          </p:nvGraphicFramePr>
          <p:xfrm>
            <a:off x="1750" y="3426"/>
            <a:ext cx="1323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9" imgW="1346040" imgH="457200" progId="Equation.DSMT4">
                    <p:embed/>
                  </p:oleObj>
                </mc:Choice>
                <mc:Fallback>
                  <p:oleObj name="Equation" r:id="rId9" imgW="1346040" imgH="457200" progId="Equation.DSMT4">
                    <p:embed/>
                    <p:pic>
                      <p:nvPicPr>
                        <p:cNvPr id="31777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0" y="3426"/>
                          <a:ext cx="1323" cy="4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686" name="Picture 6" descr="C:\Users\hjj\Desktop\Untitled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26441" y="1605581"/>
            <a:ext cx="3047999" cy="2234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612"/>
            <a:ext cx="8229600" cy="1066800"/>
          </a:xfrm>
        </p:spPr>
        <p:txBody>
          <a:bodyPr/>
          <a:lstStyle/>
          <a:p>
            <a:r>
              <a:rPr lang="en-US" dirty="0"/>
              <a:t>Electro-optic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230"/>
            <a:ext cx="2895600" cy="4267200"/>
          </a:xfrm>
        </p:spPr>
        <p:txBody>
          <a:bodyPr/>
          <a:lstStyle/>
          <a:p>
            <a:r>
              <a:rPr lang="en-US" sz="2200" dirty="0"/>
              <a:t>Electro-optic coefficient </a:t>
            </a:r>
            <a:r>
              <a:rPr lang="en-US" sz="2200" i="1" dirty="0" err="1"/>
              <a:t>r</a:t>
            </a:r>
            <a:r>
              <a:rPr lang="en-US" sz="2200" i="1" baseline="-25000" dirty="0" err="1"/>
              <a:t>ij</a:t>
            </a:r>
            <a:endParaRPr lang="en-US" sz="2200" i="1" baseline="-25000" dirty="0"/>
          </a:p>
          <a:p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3641360" y="5391542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MIT 6.731 Semiconductor Optoelectronics: Theory and Design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704850" y="2422343"/>
          <a:ext cx="219075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231560" imgH="444240" progId="Equation.DSMT4">
                  <p:embed/>
                </p:oleObj>
              </mc:Choice>
              <mc:Fallback>
                <p:oleObj name="Equation" r:id="rId3" imgW="1231560" imgH="444240" progId="Equation.DSMT4">
                  <p:embed/>
                  <p:pic>
                    <p:nvPicPr>
                      <p:cNvPr id="983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422343"/>
                        <a:ext cx="2190750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696548" y="3261610"/>
          <a:ext cx="2778125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562040" imgH="939600" progId="Equation.DSMT4">
                  <p:embed/>
                </p:oleObj>
              </mc:Choice>
              <mc:Fallback>
                <p:oleObj name="Equation" r:id="rId5" imgW="1562040" imgH="939600" progId="Equation.DSMT4">
                  <p:embed/>
                  <p:pic>
                    <p:nvPicPr>
                      <p:cNvPr id="98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48" y="3261610"/>
                        <a:ext cx="2778125" cy="155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685800" y="4891790"/>
          <a:ext cx="15128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850680" imgH="457200" progId="Equation.DSMT4">
                  <p:embed/>
                </p:oleObj>
              </mc:Choice>
              <mc:Fallback>
                <p:oleObj name="Equation" r:id="rId7" imgW="850680" imgH="457200" progId="Equation.DSMT4">
                  <p:embed/>
                  <p:pic>
                    <p:nvPicPr>
                      <p:cNvPr id="983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91790"/>
                        <a:ext cx="1512887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10" name="Picture 6" descr="C:\Users\hjj\Desktop\Untitle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56606" y="1676400"/>
            <a:ext cx="4807663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267200"/>
          </a:xfrm>
        </p:spPr>
        <p:txBody>
          <a:bodyPr/>
          <a:lstStyle/>
          <a:p>
            <a:r>
              <a:rPr lang="en-US" dirty="0"/>
              <a:t>Encodes 1/0 signal streams onto an optical beam</a:t>
            </a:r>
          </a:p>
          <a:p>
            <a:r>
              <a:rPr lang="en-US" dirty="0"/>
              <a:t>Electro-optic materials: LiNbO</a:t>
            </a:r>
            <a:r>
              <a:rPr lang="en-US" baseline="-25000" dirty="0"/>
              <a:t>3</a:t>
            </a:r>
            <a:r>
              <a:rPr lang="en-US" dirty="0"/>
              <a:t>, III-V, EO polymers</a:t>
            </a:r>
          </a:p>
        </p:txBody>
      </p:sp>
      <p:pic>
        <p:nvPicPr>
          <p:cNvPr id="5" name="Picture 2" descr="C:\Users\hjj\Desktop\8468_6120760441.jpg"/>
          <p:cNvPicPr>
            <a:picLocks noChangeAspect="1" noChangeArrowheads="1"/>
          </p:cNvPicPr>
          <p:nvPr/>
        </p:nvPicPr>
        <p:blipFill>
          <a:blip r:embed="rId2" cstate="print"/>
          <a:srcRect r="5623"/>
          <a:stretch>
            <a:fillRect/>
          </a:stretch>
        </p:blipFill>
        <p:spPr bwMode="auto">
          <a:xfrm>
            <a:off x="5208909" y="1676400"/>
            <a:ext cx="3325491" cy="1981200"/>
          </a:xfrm>
          <a:prstGeom prst="rect">
            <a:avLst/>
          </a:prstGeom>
          <a:noFill/>
        </p:spPr>
      </p:pic>
      <p:pic>
        <p:nvPicPr>
          <p:cNvPr id="6" name="Picture 3" descr="C:\Users\hjj\Desktop\nea0404TF6f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733800"/>
            <a:ext cx="6800850" cy="263556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72200" y="4241244"/>
            <a:ext cx="213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kern="0" dirty="0">
                <a:solidFill>
                  <a:prstClr val="black"/>
                </a:solidFill>
              </a:rPr>
              <a:t>Mach-</a:t>
            </a:r>
            <a:r>
              <a:rPr lang="en-US" sz="2200" kern="0" dirty="0" err="1">
                <a:solidFill>
                  <a:prstClr val="black"/>
                </a:solidFill>
              </a:rPr>
              <a:t>Zehnder</a:t>
            </a:r>
            <a:r>
              <a:rPr lang="en-US" sz="2200" kern="0" dirty="0">
                <a:solidFill>
                  <a:prstClr val="black"/>
                </a:solidFill>
              </a:rPr>
              <a:t> interferometer E-O modulator</a:t>
            </a:r>
            <a:endParaRPr lang="en-US" sz="2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BACCDB-EE92-48CF-A8B9-F7BAA757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612"/>
            <a:ext cx="8229600" cy="1066800"/>
          </a:xfrm>
        </p:spPr>
        <p:txBody>
          <a:bodyPr/>
          <a:lstStyle/>
          <a:p>
            <a:r>
              <a:rPr lang="en-US" dirty="0"/>
              <a:t>Electro-optic modulators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2150"/>
            <a:ext cx="8229600" cy="9144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Second harmonic generation (SHG)</a:t>
            </a:r>
            <a:endParaRPr lang="en-US" sz="2800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876800" cy="1676400"/>
          </a:xfrm>
          <a:noFill/>
          <a:ln/>
        </p:spPr>
        <p:txBody>
          <a:bodyPr/>
          <a:lstStyle/>
          <a:p>
            <a:r>
              <a:rPr lang="en-US" altLang="zh-CN" sz="2200" dirty="0">
                <a:ea typeface="宋体" pitchFamily="2" charset="-122"/>
              </a:rPr>
              <a:t>2</a:t>
            </a:r>
            <a:r>
              <a:rPr lang="en-US" altLang="zh-CN" sz="2200" baseline="30000" dirty="0">
                <a:ea typeface="宋体" pitchFamily="2" charset="-122"/>
              </a:rPr>
              <a:t>nd</a:t>
            </a:r>
            <a:r>
              <a:rPr lang="en-US" altLang="zh-CN" sz="2200" dirty="0">
                <a:ea typeface="宋体" pitchFamily="2" charset="-122"/>
              </a:rPr>
              <a:t> order optical nonlinearity</a:t>
            </a:r>
          </a:p>
          <a:p>
            <a:r>
              <a:rPr lang="en-US" altLang="zh-CN" sz="2200" dirty="0">
                <a:ea typeface="宋体" pitchFamily="2" charset="-122"/>
                <a:cs typeface="Arial" charset="0"/>
              </a:rPr>
              <a:t>Use light with wavelength </a:t>
            </a:r>
            <a:r>
              <a:rPr lang="en-US" altLang="zh-CN" sz="2200" i="1" dirty="0">
                <a:latin typeface="Symbol" pitchFamily="18" charset="2"/>
                <a:cs typeface="Arial" charset="0"/>
              </a:rPr>
              <a:t>l</a:t>
            </a:r>
            <a:r>
              <a:rPr lang="en-US" altLang="zh-CN" sz="2200" dirty="0">
                <a:ea typeface="宋体" pitchFamily="2" charset="-122"/>
              </a:rPr>
              <a:t> = </a:t>
            </a:r>
            <a:r>
              <a:rPr lang="en-US" altLang="zh-CN" sz="2200" i="1" dirty="0">
                <a:latin typeface="Symbol" pitchFamily="18" charset="2"/>
                <a:cs typeface="Arial" charset="0"/>
              </a:rPr>
              <a:t>l</a:t>
            </a:r>
            <a:r>
              <a:rPr lang="en-US" altLang="zh-CN" sz="2200" i="1" baseline="-25000" dirty="0">
                <a:ea typeface="宋体" pitchFamily="2" charset="-122"/>
              </a:rPr>
              <a:t>0</a:t>
            </a:r>
            <a:r>
              <a:rPr lang="en-US" altLang="zh-CN" sz="2200" dirty="0">
                <a:ea typeface="宋体" pitchFamily="2" charset="-122"/>
              </a:rPr>
              <a:t> to generate light with </a:t>
            </a:r>
            <a:r>
              <a:rPr lang="en-US" altLang="zh-CN" sz="2200" i="1" dirty="0">
                <a:latin typeface="Symbol" pitchFamily="18" charset="2"/>
                <a:cs typeface="Arial" charset="0"/>
              </a:rPr>
              <a:t>l</a:t>
            </a:r>
            <a:r>
              <a:rPr lang="en-US" altLang="zh-CN" sz="2200" dirty="0">
                <a:ea typeface="宋体" pitchFamily="2" charset="-122"/>
              </a:rPr>
              <a:t> = </a:t>
            </a:r>
            <a:r>
              <a:rPr lang="en-US" altLang="zh-CN" sz="2200" i="1" dirty="0">
                <a:latin typeface="Symbol" pitchFamily="18" charset="2"/>
                <a:cs typeface="Arial" charset="0"/>
              </a:rPr>
              <a:t>l</a:t>
            </a:r>
            <a:r>
              <a:rPr lang="en-US" altLang="zh-CN" sz="2200" i="1" baseline="-25000" dirty="0">
                <a:ea typeface="宋体" pitchFamily="2" charset="-122"/>
              </a:rPr>
              <a:t>0 </a:t>
            </a:r>
            <a:r>
              <a:rPr lang="en-US" altLang="zh-CN" sz="2200" dirty="0">
                <a:ea typeface="宋体" pitchFamily="2" charset="-122"/>
              </a:rPr>
              <a:t>/ 2</a:t>
            </a:r>
            <a:endParaRPr lang="el-GR" altLang="zh-CN" sz="2200" dirty="0">
              <a:cs typeface="Arial" charset="0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Frequency doubling </a:t>
            </a:r>
            <a:r>
              <a:rPr lang="en-US" sz="2000" i="1" dirty="0">
                <a:latin typeface="Symbol" pitchFamily="18" charset="2"/>
              </a:rPr>
              <a:t>w</a:t>
            </a:r>
            <a:r>
              <a:rPr lang="en-US" sz="2000" dirty="0"/>
              <a:t> = 2</a:t>
            </a:r>
            <a:r>
              <a:rPr lang="en-US" i="1" dirty="0">
                <a:latin typeface="Symbol" pitchFamily="18" charset="2"/>
              </a:rPr>
              <a:t>w</a:t>
            </a:r>
            <a:r>
              <a:rPr lang="en-US" sz="2000" i="1" baseline="-25000" dirty="0"/>
              <a:t>0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660650" y="3178175"/>
          <a:ext cx="29781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904760" imgH="266400" progId="Equation.3">
                  <p:embed/>
                </p:oleObj>
              </mc:Choice>
              <mc:Fallback>
                <p:oleObj name="Equation" r:id="rId3" imgW="1904760" imgH="266400" progId="Equation.3">
                  <p:embed/>
                  <p:pic>
                    <p:nvPicPr>
                      <p:cNvPr id="35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3178175"/>
                        <a:ext cx="29781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17538" y="318770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>
                <a:ea typeface="宋体" pitchFamily="2" charset="-122"/>
              </a:rPr>
              <a:t>Total electric field:</a:t>
            </a:r>
            <a:endParaRPr lang="en-US" b="0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719138" y="3667125"/>
          <a:ext cx="41179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2577960" imgH="241200" progId="Equation.3">
                  <p:embed/>
                </p:oleObj>
              </mc:Choice>
              <mc:Fallback>
                <p:oleObj name="Equation" r:id="rId5" imgW="2577960" imgH="241200" progId="Equation.3">
                  <p:embed/>
                  <p:pic>
                    <p:nvPicPr>
                      <p:cNvPr id="358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667125"/>
                        <a:ext cx="41179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5357813" y="3559175"/>
          <a:ext cx="264318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1777680" imgH="419040" progId="Equation.3">
                  <p:embed/>
                </p:oleObj>
              </mc:Choice>
              <mc:Fallback>
                <p:oleObj name="Equation" r:id="rId7" imgW="1777680" imgH="419040" progId="Equation.3">
                  <p:embed/>
                  <p:pic>
                    <p:nvPicPr>
                      <p:cNvPr id="35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3559175"/>
                        <a:ext cx="2643187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2870903" y="4067175"/>
            <a:ext cx="19288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874713" y="4114800"/>
            <a:ext cx="4440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  <a:ea typeface="宋体" pitchFamily="2" charset="-122"/>
              </a:rPr>
              <a:t>Radiating dipole with a frequency </a:t>
            </a:r>
            <a:r>
              <a:rPr lang="en-US" i="1" dirty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 = 2</a:t>
            </a:r>
            <a:r>
              <a:rPr lang="en-US" i="1" dirty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i="1" baseline="-25000" dirty="0">
                <a:solidFill>
                  <a:srgbClr val="FF0000"/>
                </a:solidFill>
              </a:rPr>
              <a:t>0</a:t>
            </a:r>
            <a:endParaRPr lang="el-GR" b="0" dirty="0">
              <a:solidFill>
                <a:srgbClr val="FF0000"/>
              </a:solidFill>
              <a:cs typeface="Arial" charset="0"/>
            </a:endParaRPr>
          </a:p>
        </p:txBody>
      </p:sp>
      <p:graphicFrame>
        <p:nvGraphicFramePr>
          <p:cNvPr id="358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21198"/>
              </p:ext>
            </p:extLst>
          </p:nvPr>
        </p:nvGraphicFramePr>
        <p:xfrm>
          <a:off x="708709" y="5029200"/>
          <a:ext cx="30241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2133360" imgH="253800" progId="Equation.DSMT4">
                  <p:embed/>
                </p:oleObj>
              </mc:Choice>
              <mc:Fallback>
                <p:oleObj name="Equation" r:id="rId9" imgW="2133360" imgH="253800" progId="Equation.DSMT4">
                  <p:embed/>
                  <p:pic>
                    <p:nvPicPr>
                      <p:cNvPr id="35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09" y="5029200"/>
                        <a:ext cx="30241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961730"/>
              </p:ext>
            </p:extLst>
          </p:nvPr>
        </p:nvGraphicFramePr>
        <p:xfrm>
          <a:off x="705534" y="5502275"/>
          <a:ext cx="3032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1" imgW="2209680" imgH="253800" progId="Equation.DSMT4">
                  <p:embed/>
                </p:oleObj>
              </mc:Choice>
              <mc:Fallback>
                <p:oleObj name="Equation" r:id="rId11" imgW="2209680" imgH="253800" progId="Equation.DSMT4">
                  <p:embed/>
                  <p:pic>
                    <p:nvPicPr>
                      <p:cNvPr id="358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34" y="5502275"/>
                        <a:ext cx="303212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29886"/>
              </p:ext>
            </p:extLst>
          </p:nvPr>
        </p:nvGraphicFramePr>
        <p:xfrm>
          <a:off x="692378" y="5963535"/>
          <a:ext cx="9144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3" imgW="571320" imgH="215640" progId="Equation.3">
                  <p:embed/>
                </p:oleObj>
              </mc:Choice>
              <mc:Fallback>
                <p:oleObj name="Equation" r:id="rId13" imgW="571320" imgH="215640" progId="Equation.3">
                  <p:embed/>
                  <p:pic>
                    <p:nvPicPr>
                      <p:cNvPr id="358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78" y="5963535"/>
                        <a:ext cx="9144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7" name="AutoShape 17"/>
          <p:cNvSpPr>
            <a:spLocks/>
          </p:cNvSpPr>
          <p:nvPr/>
        </p:nvSpPr>
        <p:spPr bwMode="auto">
          <a:xfrm>
            <a:off x="3992554" y="52578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4327334" y="5532620"/>
            <a:ext cx="533400" cy="3810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6324600" y="4282190"/>
            <a:ext cx="381000" cy="609600"/>
          </a:xfrm>
          <a:prstGeom prst="down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5029200" y="5029200"/>
          <a:ext cx="3581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5" imgW="2844720" imgH="482400" progId="Equation.DSMT4">
                  <p:embed/>
                </p:oleObj>
              </mc:Choice>
              <mc:Fallback>
                <p:oleObj name="Equation" r:id="rId15" imgW="2844720" imgH="482400" progId="Equation.DSMT4">
                  <p:embed/>
                  <p:pic>
                    <p:nvPicPr>
                      <p:cNvPr id="358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35814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2" name="Object 22"/>
          <p:cNvGraphicFramePr>
            <a:graphicFrameLocks noChangeAspect="1"/>
          </p:cNvGraphicFramePr>
          <p:nvPr/>
        </p:nvGraphicFramePr>
        <p:xfrm>
          <a:off x="5029200" y="5716588"/>
          <a:ext cx="35814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7" imgW="2844720" imgH="482400" progId="Equation.3">
                  <p:embed/>
                </p:oleObj>
              </mc:Choice>
              <mc:Fallback>
                <p:oleObj name="Equation" r:id="rId17" imgW="2844720" imgH="482400" progId="Equation.3">
                  <p:embed/>
                  <p:pic>
                    <p:nvPicPr>
                      <p:cNvPr id="3586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716588"/>
                        <a:ext cx="3581400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609600" y="4616450"/>
            <a:ext cx="1808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b="0" u="sng">
                <a:ea typeface="宋体" pitchFamily="2" charset="-122"/>
              </a:rPr>
              <a:t>Rigorous solution:</a:t>
            </a:r>
            <a:endParaRPr lang="en-US" sz="1600" b="0" u="sng"/>
          </a:p>
        </p:txBody>
      </p:sp>
      <p:graphicFrame>
        <p:nvGraphicFramePr>
          <p:cNvPr id="35864" name="Object 24"/>
          <p:cNvGraphicFramePr>
            <a:graphicFrameLocks noChangeAspect="1"/>
          </p:cNvGraphicFramePr>
          <p:nvPr/>
        </p:nvGraphicFramePr>
        <p:xfrm>
          <a:off x="6771755" y="4389438"/>
          <a:ext cx="17589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9" imgW="1282680" imgH="355320" progId="Equation.DSMT4">
                  <p:embed/>
                </p:oleObj>
              </mc:Choice>
              <mc:Fallback>
                <p:oleObj name="Equation" r:id="rId19" imgW="1282680" imgH="355320" progId="Equation.DSMT4">
                  <p:embed/>
                  <p:pic>
                    <p:nvPicPr>
                      <p:cNvPr id="3586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755" y="4389438"/>
                        <a:ext cx="175895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142038" y="1501775"/>
            <a:ext cx="2087562" cy="1858963"/>
          </a:xfrm>
          <a:prstGeom prst="rect">
            <a:avLst/>
          </a:prstGeom>
          <a:noFill/>
        </p:spPr>
      </p:pic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7375525" y="2482850"/>
            <a:ext cx="131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0">
                <a:solidFill>
                  <a:srgbClr val="FF0000"/>
                </a:solidFill>
                <a:ea typeface="宋体" pitchFamily="2" charset="-122"/>
              </a:rPr>
              <a:t>Energy is conserved</a:t>
            </a:r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6516688" y="6263390"/>
            <a:ext cx="228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7772400" y="6172200"/>
            <a:ext cx="60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Phase matching condition</a:t>
            </a:r>
            <a:endParaRPr lang="en-US" sz="32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519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876"/>
              </a:spcBef>
            </a:pPr>
            <a:r>
              <a:rPr lang="en-US" altLang="zh-CN" dirty="0">
                <a:ea typeface="宋体" pitchFamily="2" charset="-122"/>
              </a:rPr>
              <a:t>Only when 2</a:t>
            </a:r>
            <a:r>
              <a:rPr lang="en-US" altLang="zh-CN" i="1" dirty="0">
                <a:ea typeface="宋体" pitchFamily="2" charset="-122"/>
              </a:rPr>
              <a:t>k</a:t>
            </a:r>
            <a:r>
              <a:rPr lang="en-US" altLang="zh-CN" i="1" baseline="-25000" dirty="0">
                <a:ea typeface="宋体" pitchFamily="2" charset="-122"/>
              </a:rPr>
              <a:t>1</a:t>
            </a:r>
            <a:r>
              <a:rPr lang="en-US" altLang="zh-CN" baseline="-25000" dirty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= </a:t>
            </a:r>
            <a:r>
              <a:rPr lang="en-US" altLang="zh-CN" i="1" dirty="0">
                <a:ea typeface="宋体" pitchFamily="2" charset="-122"/>
              </a:rPr>
              <a:t>k</a:t>
            </a:r>
            <a:r>
              <a:rPr lang="en-US" altLang="zh-CN" i="1" baseline="-25000" dirty="0">
                <a:ea typeface="宋体" pitchFamily="2" charset="-122"/>
              </a:rPr>
              <a:t>2</a:t>
            </a:r>
            <a:r>
              <a:rPr lang="en-US" altLang="zh-CN" dirty="0">
                <a:ea typeface="宋体" pitchFamily="2" charset="-122"/>
              </a:rPr>
              <a:t> will SHG be efficient</a:t>
            </a:r>
          </a:p>
          <a:p>
            <a:pPr lvl="1">
              <a:lnSpc>
                <a:spcPct val="90000"/>
              </a:lnSpc>
              <a:spcBef>
                <a:spcPts val="876"/>
              </a:spcBef>
            </a:pPr>
            <a:r>
              <a:rPr lang="en-US" altLang="zh-CN" dirty="0">
                <a:ea typeface="宋体" pitchFamily="2" charset="-122"/>
              </a:rPr>
              <a:t>n (</a:t>
            </a:r>
            <a:r>
              <a:rPr lang="en-US" altLang="zh-CN" i="1" dirty="0">
                <a:latin typeface="Symbol" pitchFamily="18" charset="2"/>
                <a:cs typeface="Arial" charset="0"/>
              </a:rPr>
              <a:t>l</a:t>
            </a:r>
            <a:r>
              <a:rPr lang="en-US" altLang="zh-CN" baseline="-25000" dirty="0">
                <a:ea typeface="宋体" pitchFamily="2" charset="-122"/>
                <a:cs typeface="Arial" charset="0"/>
              </a:rPr>
              <a:t>1</a:t>
            </a:r>
            <a:r>
              <a:rPr lang="en-US" altLang="zh-CN" dirty="0">
                <a:ea typeface="宋体" pitchFamily="2" charset="-122"/>
              </a:rPr>
              <a:t>) = n (</a:t>
            </a:r>
            <a:r>
              <a:rPr lang="en-US" altLang="zh-CN" i="1" dirty="0">
                <a:latin typeface="Symbol" pitchFamily="18" charset="2"/>
                <a:cs typeface="Arial" charset="0"/>
              </a:rPr>
              <a:t>l</a:t>
            </a:r>
            <a:r>
              <a:rPr lang="en-US" altLang="zh-CN" baseline="-25000" dirty="0">
                <a:ea typeface="宋体" pitchFamily="2" charset="-122"/>
              </a:rPr>
              <a:t>2</a:t>
            </a:r>
            <a:r>
              <a:rPr lang="en-US" altLang="zh-CN" dirty="0">
                <a:ea typeface="宋体" pitchFamily="2" charset="-122"/>
              </a:rPr>
              <a:t>)</a:t>
            </a:r>
          </a:p>
          <a:p>
            <a:pPr>
              <a:lnSpc>
                <a:spcPct val="90000"/>
              </a:lnSpc>
              <a:spcBef>
                <a:spcPts val="876"/>
              </a:spcBef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ts val="876"/>
              </a:spcBef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ts val="876"/>
              </a:spcBef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ts val="876"/>
              </a:spcBef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ts val="876"/>
              </a:spcBef>
            </a:pPr>
            <a:endParaRPr lang="en-US" altLang="zh-CN" sz="4000" dirty="0"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ts val="876"/>
              </a:spcBef>
            </a:pPr>
            <a:r>
              <a:rPr lang="en-US" altLang="zh-CN" dirty="0">
                <a:ea typeface="宋体" pitchFamily="2" charset="-122"/>
              </a:rPr>
              <a:t>General rule for parametric processes</a:t>
            </a:r>
          </a:p>
          <a:p>
            <a:pPr lvl="1">
              <a:lnSpc>
                <a:spcPct val="90000"/>
              </a:lnSpc>
              <a:spcBef>
                <a:spcPts val="876"/>
              </a:spcBef>
            </a:pPr>
            <a:r>
              <a:rPr lang="en-US" altLang="zh-CN" dirty="0">
                <a:ea typeface="宋体" pitchFamily="2" charset="-122"/>
              </a:rPr>
              <a:t>SHG, SFG/DFG, THG, FWM</a:t>
            </a:r>
          </a:p>
          <a:p>
            <a:pPr lvl="1">
              <a:lnSpc>
                <a:spcPct val="90000"/>
              </a:lnSpc>
              <a:spcBef>
                <a:spcPts val="876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Momentum conservation</a:t>
            </a:r>
            <a:endParaRPr lang="en-US" dirty="0"/>
          </a:p>
        </p:txBody>
      </p:sp>
      <p:pic>
        <p:nvPicPr>
          <p:cNvPr id="37893" name="Picture 5" descr="phase_matc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643370"/>
            <a:ext cx="3810000" cy="2051050"/>
          </a:xfrm>
          <a:prstGeom prst="rect">
            <a:avLst/>
          </a:prstGeom>
          <a:noFill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365375" y="2941820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ea typeface="宋体" pitchFamily="2" charset="-122"/>
              </a:rPr>
              <a:t>2</a:t>
            </a:r>
            <a:r>
              <a:rPr lang="en-US" altLang="zh-CN" b="0" i="1" dirty="0">
                <a:ea typeface="宋体" pitchFamily="2" charset="-122"/>
              </a:rPr>
              <a:t>k</a:t>
            </a:r>
            <a:r>
              <a:rPr lang="en-US" altLang="zh-CN" b="0" i="1" baseline="-25000" dirty="0">
                <a:ea typeface="宋体" pitchFamily="2" charset="-122"/>
              </a:rPr>
              <a:t>1</a:t>
            </a:r>
            <a:r>
              <a:rPr lang="en-US" altLang="zh-CN" b="0" i="1" dirty="0">
                <a:ea typeface="宋体" pitchFamily="2" charset="-122"/>
              </a:rPr>
              <a:t> = k</a:t>
            </a:r>
            <a:r>
              <a:rPr lang="en-US" altLang="zh-CN" b="0" i="1" baseline="-25000" dirty="0">
                <a:ea typeface="宋体" pitchFamily="2" charset="-122"/>
              </a:rPr>
              <a:t>2</a:t>
            </a:r>
            <a:endParaRPr lang="en-US" b="0" i="1" dirty="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279775" y="3946708"/>
            <a:ext cx="968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ea typeface="宋体" pitchFamily="2" charset="-122"/>
              </a:rPr>
              <a:t>2</a:t>
            </a:r>
            <a:r>
              <a:rPr lang="en-US" altLang="zh-CN" b="0" i="1" dirty="0">
                <a:ea typeface="宋体" pitchFamily="2" charset="-122"/>
              </a:rPr>
              <a:t>k</a:t>
            </a:r>
            <a:r>
              <a:rPr lang="en-US" altLang="zh-CN" b="0" i="1" baseline="-25000" dirty="0">
                <a:ea typeface="宋体" pitchFamily="2" charset="-122"/>
              </a:rPr>
              <a:t>1</a:t>
            </a:r>
            <a:r>
              <a:rPr lang="en-US" altLang="zh-CN" b="0" i="1" dirty="0">
                <a:ea typeface="宋体" pitchFamily="2" charset="-122"/>
              </a:rPr>
              <a:t> </a:t>
            </a:r>
            <a:r>
              <a:rPr lang="en-US" altLang="zh-CN" b="0" i="1" dirty="0">
                <a:ea typeface="宋体" pitchFamily="2" charset="-122"/>
                <a:cs typeface="Arial" charset="0"/>
              </a:rPr>
              <a:t>≠</a:t>
            </a:r>
            <a:r>
              <a:rPr lang="en-US" altLang="zh-CN" b="0" i="1" dirty="0">
                <a:ea typeface="宋体" pitchFamily="2" charset="-122"/>
              </a:rPr>
              <a:t> k</a:t>
            </a:r>
            <a:r>
              <a:rPr lang="en-US" altLang="zh-CN" b="0" i="1" baseline="-25000" dirty="0">
                <a:ea typeface="宋体" pitchFamily="2" charset="-122"/>
              </a:rPr>
              <a:t>2</a:t>
            </a:r>
            <a:endParaRPr lang="en-US" b="0" i="1" dirty="0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3429000" y="3246620"/>
            <a:ext cx="14478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937125" y="2787833"/>
            <a:ext cx="3140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0">
                <a:solidFill>
                  <a:srgbClr val="008000"/>
                </a:solidFill>
                <a:ea typeface="宋体" pitchFamily="2" charset="-122"/>
              </a:rPr>
              <a:t>~ 100% SHG conversion efficiency is possible by optimizing phase matching!</a:t>
            </a:r>
            <a:endParaRPr lang="en-US" b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1066800"/>
            <a:ext cx="3171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mic Sans MS" pitchFamily="66" charset="0"/>
              </a:rPr>
              <a:t>Green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lightsaber</a:t>
            </a:r>
            <a:r>
              <a:rPr lang="en-US" sz="2400" dirty="0">
                <a:latin typeface="Comic Sans MS" pitchFamily="66" charset="0"/>
              </a:rPr>
              <a:t> ???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D6B4DB-456F-4CFF-B926-1D0E2704339A}"/>
              </a:ext>
            </a:extLst>
          </p:cNvPr>
          <p:cNvGrpSpPr/>
          <p:nvPr/>
        </p:nvGrpSpPr>
        <p:grpSpPr>
          <a:xfrm>
            <a:off x="1697439" y="2405743"/>
            <a:ext cx="7065561" cy="4223657"/>
            <a:chOff x="1697439" y="2405743"/>
            <a:chExt cx="7065561" cy="4223657"/>
          </a:xfrm>
        </p:grpSpPr>
        <p:pic>
          <p:nvPicPr>
            <p:cNvPr id="7" name="Picture 21" descr="GreenLaserPoint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9880" y="2405743"/>
              <a:ext cx="5913120" cy="4223657"/>
            </a:xfrm>
            <a:prstGeom prst="rect">
              <a:avLst/>
            </a:prstGeom>
            <a:noFill/>
          </p:spPr>
        </p:pic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7105116" y="4802402"/>
              <a:ext cx="33157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33AEE26-0884-4804-8700-9062F57CDFAE}"/>
                </a:ext>
              </a:extLst>
            </p:cNvPr>
            <p:cNvSpPr txBox="1"/>
            <p:nvPr/>
          </p:nvSpPr>
          <p:spPr>
            <a:xfrm>
              <a:off x="1697439" y="4055321"/>
              <a:ext cx="1828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Diode pumped solid state (DPSS) laser</a:t>
              </a:r>
            </a:p>
          </p:txBody>
        </p:sp>
      </p:grpSp>
      <p:pic>
        <p:nvPicPr>
          <p:cNvPr id="4" name="Picture 11" descr="C:\Users\hjj\Desktop\YODA%20GREEN%20LIGHT%20SABER.jpg"/>
          <p:cNvPicPr>
            <a:picLocks noChangeAspect="1" noChangeArrowheads="1"/>
          </p:cNvPicPr>
          <p:nvPr/>
        </p:nvPicPr>
        <p:blipFill>
          <a:blip r:embed="rId4"/>
          <a:srcRect r="7143"/>
          <a:stretch>
            <a:fillRect/>
          </a:stretch>
        </p:blipFill>
        <p:spPr bwMode="auto">
          <a:xfrm>
            <a:off x="609600" y="838200"/>
            <a:ext cx="3124200" cy="2603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Sum frequency generation (SFG)</a:t>
            </a:r>
            <a:br>
              <a:rPr lang="en-US" altLang="zh-CN" sz="2800" dirty="0">
                <a:ea typeface="宋体" pitchFamily="2" charset="-122"/>
              </a:rPr>
            </a:br>
            <a:r>
              <a:rPr lang="en-US" altLang="zh-CN" sz="2800" dirty="0">
                <a:ea typeface="宋体" pitchFamily="2" charset="-122"/>
              </a:rPr>
              <a:t>Difference frequency generation (DFG)</a:t>
            </a:r>
            <a:endParaRPr lang="en-US" sz="2800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90010"/>
            <a:ext cx="4876800" cy="4343400"/>
          </a:xfrm>
          <a:noFill/>
          <a:ln/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2</a:t>
            </a:r>
            <a:r>
              <a:rPr lang="en-US" altLang="zh-CN" sz="2400" baseline="30000" dirty="0">
                <a:ea typeface="宋体" pitchFamily="2" charset="-122"/>
              </a:rPr>
              <a:t>nd</a:t>
            </a:r>
            <a:r>
              <a:rPr lang="en-US" altLang="zh-CN" sz="2400" dirty="0">
                <a:ea typeface="宋体" pitchFamily="2" charset="-122"/>
              </a:rPr>
              <a:t> order optical nonlinearity</a:t>
            </a:r>
          </a:p>
          <a:p>
            <a:r>
              <a:rPr lang="en-US" altLang="zh-CN" sz="2400" dirty="0">
                <a:ea typeface="宋体" pitchFamily="2" charset="-122"/>
              </a:rPr>
              <a:t>Start with two beams </a:t>
            </a:r>
            <a:r>
              <a:rPr lang="el-GR" altLang="zh-CN" sz="2400" i="1" dirty="0">
                <a:cs typeface="Arial" charset="0"/>
              </a:rPr>
              <a:t>ω</a:t>
            </a:r>
            <a:r>
              <a:rPr lang="en-US" altLang="zh-CN" sz="2400" dirty="0">
                <a:ea typeface="宋体" pitchFamily="2" charset="-122"/>
                <a:cs typeface="Arial" charset="0"/>
              </a:rPr>
              <a:t> = </a:t>
            </a:r>
            <a:r>
              <a:rPr lang="el-GR" altLang="zh-CN" sz="2400" i="1" dirty="0">
                <a:cs typeface="Arial" charset="0"/>
              </a:rPr>
              <a:t>ω</a:t>
            </a:r>
            <a:r>
              <a:rPr lang="en-US" altLang="zh-CN" sz="2400" i="1" baseline="-25000" dirty="0">
                <a:ea typeface="宋体" pitchFamily="2" charset="-122"/>
              </a:rPr>
              <a:t>1</a:t>
            </a:r>
            <a:r>
              <a:rPr lang="en-US" altLang="zh-CN" sz="2400" dirty="0">
                <a:ea typeface="宋体" pitchFamily="2" charset="-122"/>
              </a:rPr>
              <a:t> and </a:t>
            </a:r>
            <a:r>
              <a:rPr lang="el-GR" altLang="zh-CN" sz="2400" i="1" dirty="0">
                <a:cs typeface="Arial" charset="0"/>
              </a:rPr>
              <a:t>ω</a:t>
            </a:r>
            <a:r>
              <a:rPr lang="en-US" altLang="zh-CN" sz="2400" dirty="0">
                <a:ea typeface="宋体" pitchFamily="2" charset="-122"/>
              </a:rPr>
              <a:t> = </a:t>
            </a:r>
            <a:r>
              <a:rPr lang="el-GR" altLang="zh-CN" sz="2400" i="1" dirty="0">
                <a:cs typeface="Arial" charset="0"/>
              </a:rPr>
              <a:t>ω</a:t>
            </a:r>
            <a:r>
              <a:rPr lang="en-US" altLang="zh-CN" sz="2400" i="1" baseline="-25000" dirty="0">
                <a:ea typeface="宋体" pitchFamily="2" charset="-122"/>
              </a:rPr>
              <a:t>2</a:t>
            </a:r>
            <a:endParaRPr lang="en-US" altLang="zh-CN" sz="2400" i="1" dirty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SFG</a:t>
            </a:r>
            <a:r>
              <a:rPr lang="en-US" altLang="zh-CN" sz="2000" i="1" dirty="0">
                <a:ea typeface="宋体" pitchFamily="2" charset="-122"/>
              </a:rPr>
              <a:t>: </a:t>
            </a:r>
            <a:r>
              <a:rPr lang="el-GR" altLang="zh-CN" sz="2000" i="1" dirty="0">
                <a:cs typeface="Arial" charset="0"/>
              </a:rPr>
              <a:t>ω</a:t>
            </a:r>
            <a:r>
              <a:rPr lang="en-US" altLang="zh-CN" sz="2000" i="1" baseline="-25000" dirty="0">
                <a:ea typeface="宋体" pitchFamily="2" charset="-122"/>
              </a:rPr>
              <a:t>3</a:t>
            </a:r>
            <a:r>
              <a:rPr lang="en-US" altLang="zh-CN" sz="2000" i="1" dirty="0">
                <a:ea typeface="宋体" pitchFamily="2" charset="-122"/>
              </a:rPr>
              <a:t> = </a:t>
            </a:r>
            <a:r>
              <a:rPr lang="el-GR" altLang="zh-CN" sz="2000" i="1" dirty="0">
                <a:cs typeface="Arial" charset="0"/>
              </a:rPr>
              <a:t>ω</a:t>
            </a:r>
            <a:r>
              <a:rPr lang="en-US" altLang="zh-CN" sz="2000" i="1" baseline="-25000" dirty="0">
                <a:ea typeface="宋体" pitchFamily="2" charset="-122"/>
              </a:rPr>
              <a:t>1</a:t>
            </a:r>
            <a:r>
              <a:rPr lang="en-US" altLang="zh-CN" sz="2000" i="1" dirty="0">
                <a:ea typeface="宋体" pitchFamily="2" charset="-122"/>
              </a:rPr>
              <a:t> + </a:t>
            </a:r>
            <a:r>
              <a:rPr lang="el-GR" altLang="zh-CN" sz="2000" i="1" dirty="0">
                <a:cs typeface="Arial" charset="0"/>
              </a:rPr>
              <a:t>ω</a:t>
            </a:r>
            <a:r>
              <a:rPr lang="en-US" altLang="zh-CN" sz="2000" i="1" baseline="-25000" dirty="0">
                <a:ea typeface="宋体" pitchFamily="2" charset="-122"/>
              </a:rPr>
              <a:t>2 </a:t>
            </a:r>
            <a:r>
              <a:rPr lang="en-US" altLang="zh-CN" sz="2000" i="1" dirty="0">
                <a:ea typeface="宋体" pitchFamily="2" charset="-122"/>
              </a:rPr>
              <a:t>, k</a:t>
            </a:r>
            <a:r>
              <a:rPr lang="en-US" altLang="zh-CN" sz="2000" i="1" baseline="-25000" dirty="0">
                <a:ea typeface="宋体" pitchFamily="2" charset="-122"/>
              </a:rPr>
              <a:t>3</a:t>
            </a:r>
            <a:r>
              <a:rPr lang="en-US" altLang="zh-CN" sz="2000" i="1" dirty="0">
                <a:ea typeface="宋体" pitchFamily="2" charset="-122"/>
              </a:rPr>
              <a:t> = k</a:t>
            </a:r>
            <a:r>
              <a:rPr lang="en-US" altLang="zh-CN" sz="2000" i="1" baseline="-25000" dirty="0">
                <a:ea typeface="宋体" pitchFamily="2" charset="-122"/>
              </a:rPr>
              <a:t>1</a:t>
            </a:r>
            <a:r>
              <a:rPr lang="en-US" altLang="zh-CN" sz="2000" i="1" dirty="0">
                <a:ea typeface="宋体" pitchFamily="2" charset="-122"/>
              </a:rPr>
              <a:t> + k</a:t>
            </a:r>
            <a:r>
              <a:rPr lang="en-US" altLang="zh-CN" sz="2000" i="1" baseline="-25000" dirty="0">
                <a:ea typeface="宋体" pitchFamily="2" charset="-122"/>
              </a:rPr>
              <a:t>2</a:t>
            </a:r>
            <a:endParaRPr lang="en-US" altLang="zh-CN" sz="2000" i="1" dirty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DFG: </a:t>
            </a:r>
            <a:r>
              <a:rPr lang="el-GR" altLang="zh-CN" sz="2000" i="1" dirty="0">
                <a:cs typeface="Arial" charset="0"/>
              </a:rPr>
              <a:t>ω</a:t>
            </a:r>
            <a:r>
              <a:rPr lang="en-US" altLang="zh-CN" sz="2000" i="1" baseline="-25000" dirty="0">
                <a:ea typeface="宋体" pitchFamily="2" charset="-122"/>
              </a:rPr>
              <a:t>3</a:t>
            </a:r>
            <a:r>
              <a:rPr lang="en-US" altLang="zh-CN" sz="2000" i="1" dirty="0">
                <a:ea typeface="宋体" pitchFamily="2" charset="-122"/>
              </a:rPr>
              <a:t> = </a:t>
            </a:r>
            <a:r>
              <a:rPr lang="el-GR" altLang="zh-CN" sz="2000" i="1" dirty="0">
                <a:cs typeface="Arial" charset="0"/>
              </a:rPr>
              <a:t>ω</a:t>
            </a:r>
            <a:r>
              <a:rPr lang="en-US" altLang="zh-CN" sz="2000" i="1" baseline="-25000" dirty="0">
                <a:ea typeface="宋体" pitchFamily="2" charset="-122"/>
              </a:rPr>
              <a:t>1</a:t>
            </a:r>
            <a:r>
              <a:rPr lang="en-US" altLang="zh-CN" sz="2000" i="1" dirty="0">
                <a:ea typeface="宋体" pitchFamily="2" charset="-122"/>
              </a:rPr>
              <a:t> - </a:t>
            </a:r>
            <a:r>
              <a:rPr lang="el-GR" altLang="zh-CN" sz="2000" i="1" dirty="0">
                <a:cs typeface="Arial" charset="0"/>
              </a:rPr>
              <a:t>ω</a:t>
            </a:r>
            <a:r>
              <a:rPr lang="en-US" altLang="zh-CN" sz="2000" i="1" baseline="-25000" dirty="0">
                <a:ea typeface="宋体" pitchFamily="2" charset="-122"/>
              </a:rPr>
              <a:t>2 </a:t>
            </a:r>
            <a:r>
              <a:rPr lang="en-US" altLang="zh-CN" sz="2000" i="1" dirty="0">
                <a:ea typeface="宋体" pitchFamily="2" charset="-122"/>
              </a:rPr>
              <a:t>, k</a:t>
            </a:r>
            <a:r>
              <a:rPr lang="en-US" altLang="zh-CN" sz="2000" i="1" baseline="-25000" dirty="0">
                <a:ea typeface="宋体" pitchFamily="2" charset="-122"/>
              </a:rPr>
              <a:t>3</a:t>
            </a:r>
            <a:r>
              <a:rPr lang="en-US" altLang="zh-CN" sz="2000" i="1" dirty="0">
                <a:ea typeface="宋体" pitchFamily="2" charset="-122"/>
              </a:rPr>
              <a:t> = k</a:t>
            </a:r>
            <a:r>
              <a:rPr lang="en-US" altLang="zh-CN" sz="2000" i="1" baseline="-25000" dirty="0">
                <a:ea typeface="宋体" pitchFamily="2" charset="-122"/>
              </a:rPr>
              <a:t>1</a:t>
            </a:r>
            <a:r>
              <a:rPr lang="en-US" altLang="zh-CN" sz="2000" i="1" dirty="0">
                <a:ea typeface="宋体" pitchFamily="2" charset="-122"/>
              </a:rPr>
              <a:t> - k</a:t>
            </a:r>
            <a:r>
              <a:rPr lang="en-US" altLang="zh-CN" sz="2000" i="1" baseline="-25000" dirty="0">
                <a:ea typeface="宋体" pitchFamily="2" charset="-122"/>
              </a:rPr>
              <a:t>2</a:t>
            </a:r>
            <a:endParaRPr lang="en-US" altLang="zh-CN" sz="2000" i="1" dirty="0">
              <a:ea typeface="宋体" pitchFamily="2" charset="-122"/>
            </a:endParaRPr>
          </a:p>
          <a:p>
            <a:r>
              <a:rPr lang="en-US" altLang="zh-CN" sz="2400" dirty="0">
                <a:ea typeface="宋体" pitchFamily="2" charset="-122"/>
              </a:rPr>
              <a:t>SFG/DFG for </a:t>
            </a:r>
            <a:r>
              <a:rPr lang="en-US" altLang="zh-CN" sz="2400" dirty="0" err="1">
                <a:ea typeface="宋体" pitchFamily="2" charset="-122"/>
              </a:rPr>
              <a:t>photodetection</a:t>
            </a:r>
            <a:endParaRPr lang="en-US" altLang="zh-CN" sz="2400" dirty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Use a 1060 nm laser to convert 10 </a:t>
            </a:r>
            <a:r>
              <a:rPr lang="el-GR" altLang="zh-CN" sz="2000" dirty="0">
                <a:cs typeface="Arial" charset="0"/>
              </a:rPr>
              <a:t>μ</a:t>
            </a:r>
            <a:r>
              <a:rPr lang="en-US" altLang="zh-CN" sz="2000" dirty="0">
                <a:ea typeface="宋体" pitchFamily="2" charset="-122"/>
              </a:rPr>
              <a:t>m mid-infrared radiation to 960 nm near-infrared radiation that can be handled by low-cost detectors</a:t>
            </a:r>
            <a:endParaRPr lang="el-GR" altLang="zh-CN" sz="2000" dirty="0">
              <a:ea typeface="宋体" pitchFamily="2" charset="-122"/>
            </a:endParaRPr>
          </a:p>
        </p:txBody>
      </p:sp>
      <p:pic>
        <p:nvPicPr>
          <p:cNvPr id="39941" name="Picture 5" descr="imag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057400"/>
            <a:ext cx="2693988" cy="4114800"/>
          </a:xfrm>
          <a:prstGeom prst="rect">
            <a:avLst/>
          </a:prstGeom>
          <a:noFill/>
        </p:spPr>
      </p:pic>
      <p:sp>
        <p:nvSpPr>
          <p:cNvPr id="39943" name="Line 7"/>
          <p:cNvSpPr>
            <a:spLocks noChangeShapeType="1"/>
          </p:cNvSpPr>
          <p:nvPr/>
        </p:nvSpPr>
        <p:spPr bwMode="auto">
          <a:xfrm flipV="1">
            <a:off x="7138988" y="2895600"/>
            <a:ext cx="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7905750" y="2895600"/>
            <a:ext cx="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91238" y="3200400"/>
            <a:ext cx="1376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chemeClr val="bg1"/>
                </a:solidFill>
                <a:ea typeface="宋体" pitchFamily="2" charset="-122"/>
              </a:rPr>
              <a:t>Sum frequency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467600" y="3200400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chemeClr val="bg1"/>
                </a:solidFill>
                <a:ea typeface="宋体" pitchFamily="2" charset="-122"/>
              </a:rPr>
              <a:t>Pump laser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8001000" y="2438400"/>
            <a:ext cx="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7162800" y="2133600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chemeClr val="bg1"/>
                </a:solidFill>
                <a:ea typeface="宋体" pitchFamily="2" charset="-122"/>
              </a:rPr>
              <a:t>Laser emission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934200" y="2439988"/>
            <a:ext cx="762000" cy="2841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6553200" y="2133600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chemeClr val="bg1"/>
                </a:solidFill>
                <a:ea typeface="宋体" pitchFamily="2" charset="-122"/>
              </a:rPr>
              <a:t>SHG</a:t>
            </a:r>
            <a:endParaRPr lang="en-US" sz="1400" b="0">
              <a:solidFill>
                <a:schemeClr val="bg1"/>
              </a:solidFill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7010400" y="5730875"/>
            <a:ext cx="152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/>
            <a:r>
              <a:rPr lang="en-US" altLang="zh-CN" sz="900" b="0">
                <a:solidFill>
                  <a:schemeClr val="bg1"/>
                </a:solidFill>
                <a:ea typeface="宋体" pitchFamily="2" charset="-122"/>
              </a:rPr>
              <a:t>Image courtesy of </a:t>
            </a:r>
            <a:r>
              <a:rPr lang="en-US" sz="900" b="0">
                <a:solidFill>
                  <a:schemeClr val="bg1"/>
                </a:solidFill>
              </a:rPr>
              <a:t>Institut für Angewandte Physik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47930" y="568021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"Mid-infrared single-photon counting," Opt. </a:t>
            </a:r>
            <a:r>
              <a:rPr lang="en-US" sz="1400" dirty="0" err="1"/>
              <a:t>Lett</a:t>
            </a:r>
            <a:r>
              <a:rPr lang="en-US" sz="1400" dirty="0"/>
              <a:t>. </a:t>
            </a:r>
            <a:r>
              <a:rPr lang="en-US" sz="1400" b="1" dirty="0"/>
              <a:t>31</a:t>
            </a:r>
            <a:r>
              <a:rPr lang="en-US" sz="1400" dirty="0"/>
              <a:t>, 1094-1096 (2006).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Optical Kerr effect</a:t>
            </a:r>
            <a:br>
              <a:rPr lang="en-US" altLang="zh-CN" dirty="0">
                <a:ea typeface="宋体" pitchFamily="2" charset="-122"/>
              </a:rPr>
            </a:br>
            <a:r>
              <a:rPr lang="en-US" altLang="zh-CN" dirty="0">
                <a:ea typeface="宋体" pitchFamily="2" charset="-122"/>
              </a:rPr>
              <a:t>Third harmonic generation (THG)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ea typeface="宋体" pitchFamily="2" charset="-122"/>
              </a:rPr>
              <a:t>3</a:t>
            </a:r>
            <a:r>
              <a:rPr lang="en-US" altLang="zh-CN" sz="2400" baseline="30000">
                <a:ea typeface="宋体" pitchFamily="2" charset="-122"/>
              </a:rPr>
              <a:t>rd</a:t>
            </a:r>
            <a:r>
              <a:rPr lang="en-US" altLang="zh-CN" sz="2400">
                <a:ea typeface="宋体" pitchFamily="2" charset="-122"/>
              </a:rPr>
              <a:t> order optical nonlinear effects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ea typeface="宋体" pitchFamily="2" charset="-122"/>
              </a:rPr>
              <a:t>3</a:t>
            </a:r>
            <a:r>
              <a:rPr lang="en-US" altLang="zh-CN" sz="2400" baseline="30000">
                <a:ea typeface="宋体" pitchFamily="2" charset="-122"/>
              </a:rPr>
              <a:t>rd</a:t>
            </a:r>
            <a:r>
              <a:rPr lang="en-US" altLang="zh-CN" sz="2400">
                <a:ea typeface="宋体" pitchFamily="2" charset="-122"/>
              </a:rPr>
              <a:t> order optical nonlinearity is present in </a:t>
            </a:r>
            <a:r>
              <a:rPr lang="en-US" altLang="zh-CN" sz="2400">
                <a:solidFill>
                  <a:srgbClr val="FF0000"/>
                </a:solidFill>
                <a:ea typeface="宋体" pitchFamily="2" charset="-122"/>
              </a:rPr>
              <a:t>all</a:t>
            </a:r>
            <a:r>
              <a:rPr lang="en-US" altLang="zh-CN" sz="2400">
                <a:ea typeface="宋体" pitchFamily="2" charset="-122"/>
              </a:rPr>
              <a:t> materials</a:t>
            </a:r>
            <a:endParaRPr lang="en-US" sz="2400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784840" y="3092450"/>
          <a:ext cx="28987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854000" imgH="266400" progId="Equation.3">
                  <p:embed/>
                </p:oleObj>
              </mc:Choice>
              <mc:Fallback>
                <p:oleObj name="Equation" r:id="rId3" imgW="1854000" imgH="266400" progId="Equation.3">
                  <p:embed/>
                  <p:pic>
                    <p:nvPicPr>
                      <p:cNvPr id="40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840" y="3092450"/>
                        <a:ext cx="28987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91980" y="3101975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>
                <a:ea typeface="宋体" pitchFamily="2" charset="-122"/>
              </a:rPr>
              <a:t>Total electric field:</a:t>
            </a:r>
            <a:endParaRPr lang="en-US" b="0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181600" y="4154488"/>
            <a:ext cx="2326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ea typeface="宋体" pitchFamily="2" charset="-122"/>
              </a:rPr>
              <a:t>Consider the </a:t>
            </a:r>
            <a:r>
              <a:rPr lang="el-GR" altLang="zh-CN" b="0" i="1" dirty="0">
                <a:cs typeface="Arial" charset="0"/>
              </a:rPr>
              <a:t>ω</a:t>
            </a:r>
            <a:r>
              <a:rPr lang="en-US" altLang="zh-CN" b="0" dirty="0">
                <a:ea typeface="宋体" pitchFamily="2" charset="-122"/>
                <a:cs typeface="Arial" charset="0"/>
              </a:rPr>
              <a:t> term</a:t>
            </a:r>
            <a:endParaRPr lang="el-GR" b="0" dirty="0">
              <a:cs typeface="Arial" charset="0"/>
            </a:endParaRPr>
          </a:p>
        </p:txBody>
      </p:sp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2667000" y="4692650"/>
          <a:ext cx="685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409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92650"/>
                        <a:ext cx="6858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12"/>
          <p:cNvGraphicFramePr>
            <a:graphicFrameLocks noChangeAspect="1"/>
          </p:cNvGraphicFramePr>
          <p:nvPr/>
        </p:nvGraphicFramePr>
        <p:xfrm>
          <a:off x="820218" y="5775325"/>
          <a:ext cx="40941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2489040" imgH="241200" progId="Equation.3">
                  <p:embed/>
                </p:oleObj>
              </mc:Choice>
              <mc:Fallback>
                <p:oleObj name="Equation" r:id="rId7" imgW="2489040" imgH="241200" progId="Equation.3">
                  <p:embed/>
                  <p:pic>
                    <p:nvPicPr>
                      <p:cNvPr id="409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18" y="5775325"/>
                        <a:ext cx="409416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189200" y="5785553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dirty="0">
                <a:ea typeface="宋体" pitchFamily="2" charset="-122"/>
              </a:rPr>
              <a:t>Consider the 3</a:t>
            </a:r>
            <a:r>
              <a:rPr lang="el-GR" altLang="zh-CN" b="0" i="1" dirty="0">
                <a:cs typeface="Arial" charset="0"/>
              </a:rPr>
              <a:t>ω</a:t>
            </a:r>
            <a:r>
              <a:rPr lang="en-US" altLang="zh-CN" b="0" dirty="0">
                <a:ea typeface="宋体" pitchFamily="2" charset="-122"/>
                <a:cs typeface="Arial" charset="0"/>
              </a:rPr>
              <a:t> term</a:t>
            </a:r>
            <a:endParaRPr lang="el-GR" b="0" dirty="0">
              <a:cs typeface="Arial" charset="0"/>
            </a:endParaRPr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/>
        </p:nvGraphicFramePr>
        <p:xfrm>
          <a:off x="838200" y="4159250"/>
          <a:ext cx="40386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2666880" imgH="241200" progId="Equation.3">
                  <p:embed/>
                </p:oleObj>
              </mc:Choice>
              <mc:Fallback>
                <p:oleObj name="Equation" r:id="rId9" imgW="2666880" imgH="241200" progId="Equation.3">
                  <p:embed/>
                  <p:pic>
                    <p:nvPicPr>
                      <p:cNvPr id="409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59250"/>
                        <a:ext cx="40386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5" name="Object 15"/>
          <p:cNvGraphicFramePr>
            <a:graphicFrameLocks noChangeAspect="1"/>
          </p:cNvGraphicFramePr>
          <p:nvPr/>
        </p:nvGraphicFramePr>
        <p:xfrm>
          <a:off x="838200" y="4656138"/>
          <a:ext cx="16875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1054080" imgH="279360" progId="Equation.3">
                  <p:embed/>
                </p:oleObj>
              </mc:Choice>
              <mc:Fallback>
                <p:oleObj name="Equation" r:id="rId11" imgW="1054080" imgH="279360" progId="Equation.3">
                  <p:embed/>
                  <p:pic>
                    <p:nvPicPr>
                      <p:cNvPr id="409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56138"/>
                        <a:ext cx="168751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7" name="Object 17"/>
          <p:cNvGraphicFramePr>
            <a:graphicFrameLocks noChangeAspect="1"/>
          </p:cNvGraphicFramePr>
          <p:nvPr/>
        </p:nvGraphicFramePr>
        <p:xfrm>
          <a:off x="3276600" y="4692650"/>
          <a:ext cx="16462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3" imgW="914400" imgH="228600" progId="Equation.3">
                  <p:embed/>
                </p:oleObj>
              </mc:Choice>
              <mc:Fallback>
                <p:oleObj name="Equation" r:id="rId13" imgW="914400" imgH="228600" progId="Equation.3">
                  <p:embed/>
                  <p:pic>
                    <p:nvPicPr>
                      <p:cNvPr id="409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92650"/>
                        <a:ext cx="1646238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768350" y="3657600"/>
            <a:ext cx="586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00FF"/>
                </a:solidFill>
                <a:ea typeface="宋体" pitchFamily="2" charset="-122"/>
              </a:rPr>
              <a:t>Optical Kerr effect: light-induced refractive index change</a:t>
            </a:r>
            <a:endParaRPr lang="el-GR" b="0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762000" y="5334000"/>
            <a:ext cx="541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00FF"/>
                </a:solidFill>
                <a:ea typeface="宋体" pitchFamily="2" charset="-122"/>
              </a:rPr>
              <a:t>Third harmonic generation (THG): frequency tripling</a:t>
            </a:r>
            <a:endParaRPr lang="el-GR" b="0" i="1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40980" name="Object 20"/>
          <p:cNvGraphicFramePr>
            <a:graphicFrameLocks noChangeAspect="1"/>
          </p:cNvGraphicFramePr>
          <p:nvPr/>
        </p:nvGraphicFramePr>
        <p:xfrm>
          <a:off x="5029200" y="4717868"/>
          <a:ext cx="6858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5" imgW="190440" imgH="152280" progId="Equation.3">
                  <p:embed/>
                </p:oleObj>
              </mc:Choice>
              <mc:Fallback>
                <p:oleObj name="Equation" r:id="rId15" imgW="190440" imgH="152280" progId="Equation.3">
                  <p:embed/>
                  <p:pic>
                    <p:nvPicPr>
                      <p:cNvPr id="409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17868"/>
                        <a:ext cx="68580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5608820" y="4648200"/>
            <a:ext cx="31448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400" b="0">
                <a:ea typeface="宋体" pitchFamily="2" charset="-122"/>
              </a:rPr>
              <a:t>Change of the maginary part of non-linear index: two photon absorption</a:t>
            </a:r>
            <a:endParaRPr lang="en-US" sz="1400" b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7180"/>
            <a:ext cx="8229600" cy="11430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Two photon absorption (TPA)</a:t>
            </a:r>
            <a:endParaRPr lang="en-US" sz="32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6666"/>
            <a:ext cx="4724400" cy="46482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altLang="zh-CN" sz="2400" dirty="0">
                <a:ea typeface="宋体" pitchFamily="2" charset="-122"/>
              </a:rPr>
              <a:t>Bimolecular process</a:t>
            </a:r>
          </a:p>
          <a:p>
            <a:pPr lvl="1">
              <a:spcBef>
                <a:spcPts val="800"/>
              </a:spcBef>
            </a:pPr>
            <a:r>
              <a:rPr lang="en-US" altLang="zh-CN" sz="2000" dirty="0">
                <a:ea typeface="宋体" pitchFamily="2" charset="-122"/>
                <a:cs typeface="Arial" charset="0"/>
              </a:rPr>
              <a:t>Absorption depends quadratically on light intensity</a:t>
            </a:r>
          </a:p>
          <a:p>
            <a:pPr lvl="1">
              <a:spcBef>
                <a:spcPts val="800"/>
              </a:spcBef>
            </a:pPr>
            <a:r>
              <a:rPr lang="en-US" altLang="zh-CN" sz="2000" dirty="0">
                <a:ea typeface="宋体" pitchFamily="2" charset="-122"/>
                <a:cs typeface="Arial" charset="0"/>
              </a:rPr>
              <a:t>Absorption coefficient </a:t>
            </a:r>
            <a:endParaRPr lang="el-GR" altLang="zh-CN" sz="2000" dirty="0">
              <a:cs typeface="Arial" charset="0"/>
            </a:endParaRPr>
          </a:p>
          <a:p>
            <a:pPr>
              <a:spcBef>
                <a:spcPts val="800"/>
              </a:spcBef>
            </a:pPr>
            <a:r>
              <a:rPr lang="en-US" altLang="zh-CN" sz="2400" dirty="0">
                <a:ea typeface="宋体" pitchFamily="2" charset="-122"/>
              </a:rPr>
              <a:t>Superior spatial confinement of photo-physical and photo-chemical reactions</a:t>
            </a:r>
          </a:p>
          <a:p>
            <a:pPr lvl="1">
              <a:spcBef>
                <a:spcPts val="800"/>
              </a:spcBef>
            </a:pPr>
            <a:r>
              <a:rPr lang="en-US" altLang="zh-CN" sz="2000" dirty="0">
                <a:ea typeface="宋体" pitchFamily="2" charset="-122"/>
              </a:rPr>
              <a:t>3-d patterning using two photon polymerization (TPP)</a:t>
            </a:r>
          </a:p>
          <a:p>
            <a:pPr lvl="1">
              <a:spcBef>
                <a:spcPts val="800"/>
              </a:spcBef>
            </a:pPr>
            <a:r>
              <a:rPr lang="en-US" dirty="0">
                <a:ea typeface="宋体" pitchFamily="2" charset="-122"/>
              </a:rPr>
              <a:t>Resolution beyond the diffraction limit</a:t>
            </a:r>
            <a:endParaRPr lang="en-US" sz="2000" dirty="0"/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493204"/>
              </p:ext>
            </p:extLst>
          </p:nvPr>
        </p:nvGraphicFramePr>
        <p:xfrm>
          <a:off x="3840838" y="2847766"/>
          <a:ext cx="952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533160" imgH="228600" progId="Equation.DSMT4">
                  <p:embed/>
                </p:oleObj>
              </mc:Choice>
              <mc:Fallback>
                <p:oleObj name="Equation" r:id="rId3" imgW="533160" imgH="228600" progId="Equation.DSMT4">
                  <p:embed/>
                  <p:pic>
                    <p:nvPicPr>
                      <p:cNvPr id="49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838" y="2847766"/>
                        <a:ext cx="952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 descr="fig5">
            <a:extLst>
              <a:ext uri="{FF2B5EF4-FFF2-40B4-BE49-F238E27FC236}">
                <a16:creationId xmlns:a16="http://schemas.microsoft.com/office/drawing/2014/main" id="{73888B56-F393-4977-956C-AFE3D9392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752600"/>
            <a:ext cx="2863850" cy="4426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17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210" y="472190"/>
            <a:ext cx="8229600" cy="9906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References</a:t>
            </a: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62790"/>
            <a:ext cx="8229600" cy="2819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Fundamentals of Photonics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Ch. 18 and 19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Nonlinear Optics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R. W. Boyd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Photonics: </a:t>
            </a:r>
            <a:r>
              <a:rPr lang="en-US" altLang="zh-CN" sz="2000" dirty="0">
                <a:ea typeface="宋体" pitchFamily="2" charset="-122"/>
              </a:rPr>
              <a:t>Optical Electronics in Modern Communications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A. </a:t>
            </a:r>
            <a:r>
              <a:rPr lang="en-US" altLang="zh-CN" sz="2000" dirty="0" err="1">
                <a:ea typeface="宋体" pitchFamily="2" charset="-122"/>
              </a:rPr>
              <a:t>Yariv</a:t>
            </a:r>
            <a:r>
              <a:rPr lang="en-US" altLang="zh-CN" sz="2000" dirty="0">
                <a:ea typeface="宋体" pitchFamily="2" charset="-122"/>
              </a:rPr>
              <a:t> and P. </a:t>
            </a:r>
            <a:r>
              <a:rPr lang="en-US" altLang="zh-CN" sz="2000" dirty="0" err="1">
                <a:ea typeface="宋体" pitchFamily="2" charset="-122"/>
              </a:rPr>
              <a:t>Yeh</a:t>
            </a:r>
            <a:endParaRPr lang="en-US" altLang="zh-CN" sz="2000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Ch. 8, Ch. 9 and Ch. 14</a:t>
            </a:r>
            <a:endParaRPr lang="en-US" sz="2000" dirty="0"/>
          </a:p>
        </p:txBody>
      </p:sp>
      <p:pic>
        <p:nvPicPr>
          <p:cNvPr id="27653" name="Picture 5" descr="97804718396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4252210"/>
            <a:ext cx="1585913" cy="2133600"/>
          </a:xfrm>
          <a:prstGeom prst="rect">
            <a:avLst/>
          </a:prstGeom>
          <a:noFill/>
        </p:spPr>
      </p:pic>
      <p:pic>
        <p:nvPicPr>
          <p:cNvPr id="27654" name="Picture 6" descr="41TTHP3XC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4252210"/>
            <a:ext cx="1352550" cy="2133600"/>
          </a:xfrm>
          <a:prstGeom prst="rect">
            <a:avLst/>
          </a:prstGeom>
          <a:noFill/>
        </p:spPr>
      </p:pic>
      <p:pic>
        <p:nvPicPr>
          <p:cNvPr id="27655" name="Picture 7" descr="97801951794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3638" y="4252210"/>
            <a:ext cx="1579562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7180"/>
            <a:ext cx="8229600" cy="11430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Two photon absorption (TPA)</a:t>
            </a:r>
            <a:endParaRPr lang="en-US" sz="3200" dirty="0"/>
          </a:p>
        </p:txBody>
      </p:sp>
      <p:pic>
        <p:nvPicPr>
          <p:cNvPr id="12290" name="Picture 2" descr="https://www.osapublishing.org/getImage.cfm?img=M3cuZnVsbCxvZS0xMi0yMS01MjIxLWcwMDE&amp;article=oe-12-21-5221-g001">
            <a:extLst>
              <a:ext uri="{FF2B5EF4-FFF2-40B4-BE49-F238E27FC236}">
                <a16:creationId xmlns:a16="http://schemas.microsoft.com/office/drawing/2014/main" id="{1D653D23-EB54-46CA-8A7F-7FFDAA06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98" y="1630180"/>
            <a:ext cx="3377956" cy="27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chematic of the two-photon polymerization process demonstrating that a...  | Download Scientific Diagram">
            <a:extLst>
              <a:ext uri="{FF2B5EF4-FFF2-40B4-BE49-F238E27FC236}">
                <a16:creationId xmlns:a16="http://schemas.microsoft.com/office/drawing/2014/main" id="{77C55C3D-5F26-4094-B01A-2C5957E68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12" y="4724400"/>
            <a:ext cx="3143500" cy="15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AD3C24-30D9-4707-A6A8-7CEFCFBC03F1}"/>
              </a:ext>
            </a:extLst>
          </p:cNvPr>
          <p:cNvSpPr/>
          <p:nvPr/>
        </p:nvSpPr>
        <p:spPr>
          <a:xfrm>
            <a:off x="6965776" y="976370"/>
            <a:ext cx="1609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222222"/>
                </a:solidFill>
              </a:rPr>
              <a:t>Opt. Express</a:t>
            </a:r>
            <a:r>
              <a:rPr lang="en-US" sz="1400" dirty="0">
                <a:solidFill>
                  <a:srgbClr val="222222"/>
                </a:solidFill>
              </a:rPr>
              <a:t> </a:t>
            </a:r>
            <a:r>
              <a:rPr lang="en-US" sz="1400" b="1" dirty="0">
                <a:solidFill>
                  <a:srgbClr val="222222"/>
                </a:solidFill>
              </a:rPr>
              <a:t>12</a:t>
            </a:r>
            <a:r>
              <a:rPr lang="en-US" sz="1400" dirty="0">
                <a:solidFill>
                  <a:srgbClr val="222222"/>
                </a:solidFill>
              </a:rPr>
              <a:t>, 5221 (2004)</a:t>
            </a:r>
            <a:endParaRPr lang="en-US" sz="14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0A65392-5638-486F-909F-78078735E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56666"/>
            <a:ext cx="472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zh-CN" kern="0">
                <a:ea typeface="宋体" pitchFamily="2" charset="-122"/>
              </a:rPr>
              <a:t>Bimolecular process</a:t>
            </a:r>
          </a:p>
          <a:p>
            <a:pPr lvl="1">
              <a:spcBef>
                <a:spcPts val="800"/>
              </a:spcBef>
            </a:pPr>
            <a:r>
              <a:rPr lang="en-US" altLang="zh-CN" kern="0">
                <a:ea typeface="宋体" pitchFamily="2" charset="-122"/>
                <a:cs typeface="Arial" charset="0"/>
              </a:rPr>
              <a:t>Absorption depends quadratically on light intensity</a:t>
            </a:r>
          </a:p>
          <a:p>
            <a:pPr lvl="1">
              <a:spcBef>
                <a:spcPts val="800"/>
              </a:spcBef>
            </a:pPr>
            <a:r>
              <a:rPr lang="en-US" altLang="zh-CN" kern="0">
                <a:ea typeface="宋体" pitchFamily="2" charset="-122"/>
                <a:cs typeface="Arial" charset="0"/>
              </a:rPr>
              <a:t>Absorption coefficient </a:t>
            </a:r>
            <a:endParaRPr lang="el-GR" altLang="zh-CN" kern="0">
              <a:cs typeface="Arial" charset="0"/>
            </a:endParaRPr>
          </a:p>
          <a:p>
            <a:pPr>
              <a:spcBef>
                <a:spcPts val="800"/>
              </a:spcBef>
            </a:pPr>
            <a:r>
              <a:rPr lang="en-US" altLang="zh-CN" kern="0">
                <a:ea typeface="宋体" pitchFamily="2" charset="-122"/>
              </a:rPr>
              <a:t>Superior spatial confinement of photo-physical and photo-chemical reactions</a:t>
            </a:r>
          </a:p>
          <a:p>
            <a:pPr lvl="1">
              <a:spcBef>
                <a:spcPts val="800"/>
              </a:spcBef>
            </a:pPr>
            <a:r>
              <a:rPr lang="en-US" altLang="zh-CN" kern="0">
                <a:ea typeface="宋体" pitchFamily="2" charset="-122"/>
              </a:rPr>
              <a:t>3-d patterning using two photon polymerization (TPP)</a:t>
            </a:r>
          </a:p>
          <a:p>
            <a:pPr lvl="1">
              <a:spcBef>
                <a:spcPts val="800"/>
              </a:spcBef>
            </a:pPr>
            <a:r>
              <a:rPr lang="en-US" kern="0">
                <a:ea typeface="宋体" pitchFamily="2" charset="-122"/>
              </a:rPr>
              <a:t>Resolution beyond the diffraction limit</a:t>
            </a:r>
            <a:endParaRPr lang="en-US" kern="0" dirty="0"/>
          </a:p>
        </p:txBody>
      </p: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A28A4B76-B778-4084-9AD6-C5468623A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309643"/>
              </p:ext>
            </p:extLst>
          </p:nvPr>
        </p:nvGraphicFramePr>
        <p:xfrm>
          <a:off x="3840838" y="2847766"/>
          <a:ext cx="952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5" imgW="533160" imgH="228600" progId="Equation.DSMT4">
                  <p:embed/>
                </p:oleObj>
              </mc:Choice>
              <mc:Fallback>
                <p:oleObj name="Equation" r:id="rId5" imgW="533160" imgH="22860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A28A4B76-B778-4084-9AD6-C5468623A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838" y="2847766"/>
                        <a:ext cx="952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966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7180"/>
            <a:ext cx="8229600" cy="11430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Two photon absorption (TPA)</a:t>
            </a:r>
            <a:endParaRPr lang="en-US" sz="3200" dirty="0"/>
          </a:p>
        </p:txBody>
      </p:sp>
      <p:pic>
        <p:nvPicPr>
          <p:cNvPr id="74762" name="Picture 10" descr="Nanoscribe introduces new Photonic Professional GT2 3D printer for  high-precision microfabrication - 3D Printing Industry">
            <a:extLst>
              <a:ext uri="{FF2B5EF4-FFF2-40B4-BE49-F238E27FC236}">
                <a16:creationId xmlns:a16="http://schemas.microsoft.com/office/drawing/2014/main" id="{562612AC-0DB7-43D2-A036-8DBBA6D7A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0375" r="9167" b="10374"/>
          <a:stretch/>
        </p:blipFill>
        <p:spPr bwMode="auto">
          <a:xfrm>
            <a:off x="5426134" y="1656666"/>
            <a:ext cx="3184466" cy="20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A84FD8-958F-4126-BA97-ED8EA0A00E28}"/>
              </a:ext>
            </a:extLst>
          </p:cNvPr>
          <p:cNvSpPr/>
          <p:nvPr/>
        </p:nvSpPr>
        <p:spPr>
          <a:xfrm>
            <a:off x="5631548" y="3803509"/>
            <a:ext cx="2681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241D38"/>
                </a:solidFill>
                <a:latin typeface="Titillium Web"/>
              </a:rPr>
              <a:t>Photonic Professional GT2</a:t>
            </a:r>
            <a:endParaRPr lang="en-US" b="1" i="1" dirty="0">
              <a:solidFill>
                <a:srgbClr val="241D38"/>
              </a:solidFill>
              <a:effectLst/>
              <a:latin typeface="Titillium Web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E59EC1-7382-4E35-9238-B9AA4A762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85566"/>
              </p:ext>
            </p:extLst>
          </p:nvPr>
        </p:nvGraphicFramePr>
        <p:xfrm>
          <a:off x="5453510" y="4328177"/>
          <a:ext cx="3276600" cy="1432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67229142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4268598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04236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Wavelength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780 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8428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Minimum XY feature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160 nm typical;</a:t>
                      </a:r>
                    </a:p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200 nm specified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513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Build volume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 × 100 × 8 mm³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497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Scan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≥ 100 mm/s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2554006"/>
                  </a:ext>
                </a:extLst>
              </a:tr>
            </a:tbl>
          </a:graphicData>
        </a:graphic>
      </p:graphicFrame>
      <p:pic>
        <p:nvPicPr>
          <p:cNvPr id="74765" name="Picture 13" descr="Nanoscribe Logo Vector - (.SVG + .PNG) - LogoVectorSeek.Com">
            <a:extLst>
              <a:ext uri="{FF2B5EF4-FFF2-40B4-BE49-F238E27FC236}">
                <a16:creationId xmlns:a16="http://schemas.microsoft.com/office/drawing/2014/main" id="{528EC6F3-A7BE-412A-93D4-D4AD57C8A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44" y="5794952"/>
            <a:ext cx="1137520" cy="6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8B5EE023-ABE0-4483-94B9-A96C52C97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56666"/>
            <a:ext cx="472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altLang="zh-CN" kern="0">
                <a:ea typeface="宋体" pitchFamily="2" charset="-122"/>
              </a:rPr>
              <a:t>Bimolecular process</a:t>
            </a:r>
          </a:p>
          <a:p>
            <a:pPr lvl="1">
              <a:spcBef>
                <a:spcPts val="800"/>
              </a:spcBef>
            </a:pPr>
            <a:r>
              <a:rPr lang="en-US" altLang="zh-CN" kern="0">
                <a:ea typeface="宋体" pitchFamily="2" charset="-122"/>
                <a:cs typeface="Arial" charset="0"/>
              </a:rPr>
              <a:t>Absorption depends quadratically on light intensity</a:t>
            </a:r>
          </a:p>
          <a:p>
            <a:pPr lvl="1">
              <a:spcBef>
                <a:spcPts val="800"/>
              </a:spcBef>
            </a:pPr>
            <a:r>
              <a:rPr lang="en-US" altLang="zh-CN" kern="0">
                <a:ea typeface="宋体" pitchFamily="2" charset="-122"/>
                <a:cs typeface="Arial" charset="0"/>
              </a:rPr>
              <a:t>Absorption coefficient </a:t>
            </a:r>
            <a:endParaRPr lang="el-GR" altLang="zh-CN" kern="0">
              <a:cs typeface="Arial" charset="0"/>
            </a:endParaRPr>
          </a:p>
          <a:p>
            <a:pPr>
              <a:spcBef>
                <a:spcPts val="800"/>
              </a:spcBef>
            </a:pPr>
            <a:r>
              <a:rPr lang="en-US" altLang="zh-CN" kern="0">
                <a:ea typeface="宋体" pitchFamily="2" charset="-122"/>
              </a:rPr>
              <a:t>Superior spatial confinement of photo-physical and photo-chemical reactions</a:t>
            </a:r>
          </a:p>
          <a:p>
            <a:pPr lvl="1">
              <a:spcBef>
                <a:spcPts val="800"/>
              </a:spcBef>
            </a:pPr>
            <a:r>
              <a:rPr lang="en-US" altLang="zh-CN" kern="0">
                <a:ea typeface="宋体" pitchFamily="2" charset="-122"/>
              </a:rPr>
              <a:t>3-d patterning using two photon polymerization (TPP)</a:t>
            </a:r>
          </a:p>
          <a:p>
            <a:pPr lvl="1">
              <a:spcBef>
                <a:spcPts val="800"/>
              </a:spcBef>
            </a:pPr>
            <a:r>
              <a:rPr lang="en-US" kern="0">
                <a:ea typeface="宋体" pitchFamily="2" charset="-122"/>
              </a:rPr>
              <a:t>Resolution beyond the diffraction limit</a:t>
            </a:r>
            <a:endParaRPr lang="en-US" kern="0" dirty="0"/>
          </a:p>
        </p:txBody>
      </p: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4A221F34-89F2-43C2-898A-9C754F893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309643"/>
              </p:ext>
            </p:extLst>
          </p:nvPr>
        </p:nvGraphicFramePr>
        <p:xfrm>
          <a:off x="3840838" y="2847766"/>
          <a:ext cx="952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533160" imgH="228600" progId="Equation.DSMT4">
                  <p:embed/>
                </p:oleObj>
              </mc:Choice>
              <mc:Fallback>
                <p:oleObj name="Equation" r:id="rId5" imgW="533160" imgH="22860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4A221F34-89F2-43C2-898A-9C754F893F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838" y="2847766"/>
                        <a:ext cx="952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7DCF2-3439-4269-91EB-CA6F6A5D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produced by TPP</a:t>
            </a: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3749AB76-187C-4B8F-908C-69D178CAF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4" r="10538"/>
          <a:stretch/>
        </p:blipFill>
        <p:spPr bwMode="auto">
          <a:xfrm>
            <a:off x="3498203" y="1676399"/>
            <a:ext cx="2184968" cy="21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F78512F2-3B1A-4DC0-B311-EC7226387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14286"/>
          <a:stretch/>
        </p:blipFill>
        <p:spPr bwMode="auto">
          <a:xfrm>
            <a:off x="549155" y="1676400"/>
            <a:ext cx="2207308" cy="21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EEF191C-E8F6-4D20-AF63-1FBFC11B92DB}"/>
              </a:ext>
            </a:extLst>
          </p:cNvPr>
          <p:cNvGrpSpPr/>
          <p:nvPr/>
        </p:nvGrpSpPr>
        <p:grpSpPr>
          <a:xfrm>
            <a:off x="6371203" y="1672569"/>
            <a:ext cx="2020003" cy="2165155"/>
            <a:chOff x="6371203" y="1672569"/>
            <a:chExt cx="2020003" cy="21651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021455-B67F-4F3C-BBD6-EFAFC5E64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6" r="15652"/>
            <a:stretch/>
          </p:blipFill>
          <p:spPr>
            <a:xfrm>
              <a:off x="6371203" y="1672569"/>
              <a:ext cx="2020003" cy="2165155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5860B6-6032-4CA8-9495-EBDF7302A317}"/>
                </a:ext>
              </a:extLst>
            </p:cNvPr>
            <p:cNvCxnSpPr/>
            <p:nvPr/>
          </p:nvCxnSpPr>
          <p:spPr>
            <a:xfrm flipV="1">
              <a:off x="7934910" y="3704765"/>
              <a:ext cx="342540" cy="814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8FA25A-7462-4374-802D-AC75208730B0}"/>
                </a:ext>
              </a:extLst>
            </p:cNvPr>
            <p:cNvSpPr txBox="1"/>
            <p:nvPr/>
          </p:nvSpPr>
          <p:spPr>
            <a:xfrm>
              <a:off x="7820628" y="3435578"/>
              <a:ext cx="5613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US" sz="1050" dirty="0">
                  <a:solidFill>
                    <a:schemeClr val="bg1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pic>
        <p:nvPicPr>
          <p:cNvPr id="10" name="Picture 6" descr="Related image">
            <a:extLst>
              <a:ext uri="{FF2B5EF4-FFF2-40B4-BE49-F238E27FC236}">
                <a16:creationId xmlns:a16="http://schemas.microsoft.com/office/drawing/2014/main" id="{C2CAEB70-E06F-430A-8EB0-44E8F4B89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/>
          <a:stretch/>
        </p:blipFill>
        <p:spPr bwMode="auto">
          <a:xfrm>
            <a:off x="549155" y="4136293"/>
            <a:ext cx="2212849" cy="22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7A9C55-3207-4FC2-B29E-7856F70EBE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06" t="6796" b="9258"/>
          <a:stretch/>
        </p:blipFill>
        <p:spPr>
          <a:xfrm>
            <a:off x="6705600" y="4159572"/>
            <a:ext cx="1812554" cy="2204496"/>
          </a:xfrm>
          <a:prstGeom prst="rect">
            <a:avLst/>
          </a:prstGeom>
        </p:spPr>
      </p:pic>
      <p:pic>
        <p:nvPicPr>
          <p:cNvPr id="14338" name="Picture 2" descr="A 285 micron long F-1 Car : ElectronMicroscopes">
            <a:extLst>
              <a:ext uri="{FF2B5EF4-FFF2-40B4-BE49-F238E27FC236}">
                <a16:creationId xmlns:a16="http://schemas.microsoft.com/office/drawing/2014/main" id="{6BB9F1CC-97A9-4707-8B6E-3D629E612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2669" r="2942" b="2669"/>
          <a:stretch/>
        </p:blipFill>
        <p:spPr bwMode="auto">
          <a:xfrm>
            <a:off x="3498203" y="4136292"/>
            <a:ext cx="2597797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7DCF2-3439-4269-91EB-CA6F6A5D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TPP</a:t>
            </a:r>
          </a:p>
        </p:txBody>
      </p:sp>
      <p:pic>
        <p:nvPicPr>
          <p:cNvPr id="13314" name="Picture 2" descr="https://www.osapublishing.org/getImage.cfm?img=cCF6ekAuZnVsbCxvZS0yMC0xNi0xNzY2Ny1nMDAx&amp;article=oe-20-16-17667-g001">
            <a:extLst>
              <a:ext uri="{FF2B5EF4-FFF2-40B4-BE49-F238E27FC236}">
                <a16:creationId xmlns:a16="http://schemas.microsoft.com/office/drawing/2014/main" id="{C521C533-0C1D-43B6-8AB1-C3045D99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3042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74E9B8-622F-4EB3-9AAA-065ACFCA89D6}"/>
              </a:ext>
            </a:extLst>
          </p:cNvPr>
          <p:cNvSpPr/>
          <p:nvPr/>
        </p:nvSpPr>
        <p:spPr bwMode="auto">
          <a:xfrm>
            <a:off x="2536594" y="4127956"/>
            <a:ext cx="1794242" cy="14346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16" name="Picture 4" descr="https://www.osapublishing.org/getImage.cfm?img=LmZ1bGwsb2UtMjAtMTYtMTc2NjctZzAwMg&amp;article=oe-20-16-17667-g002">
            <a:extLst>
              <a:ext uri="{FF2B5EF4-FFF2-40B4-BE49-F238E27FC236}">
                <a16:creationId xmlns:a16="http://schemas.microsoft.com/office/drawing/2014/main" id="{0E678D1E-006C-4BB9-99EC-246A44F47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9" t="3220" r="887" b="51356"/>
          <a:stretch/>
        </p:blipFill>
        <p:spPr bwMode="auto">
          <a:xfrm>
            <a:off x="2562906" y="4177844"/>
            <a:ext cx="1767930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C254DC-BA92-4AC1-9CAB-CFF937A28579}"/>
              </a:ext>
            </a:extLst>
          </p:cNvPr>
          <p:cNvSpPr txBox="1"/>
          <p:nvPr/>
        </p:nvSpPr>
        <p:spPr>
          <a:xfrm>
            <a:off x="1112350" y="5477708"/>
            <a:ext cx="267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Photonic wire bonding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A5A847-E083-4340-BB2E-594D6707BAAA}"/>
              </a:ext>
            </a:extLst>
          </p:cNvPr>
          <p:cNvSpPr/>
          <p:nvPr/>
        </p:nvSpPr>
        <p:spPr>
          <a:xfrm>
            <a:off x="1133189" y="5974751"/>
            <a:ext cx="2630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srgbClr val="222222"/>
                </a:solidFill>
              </a:rPr>
              <a:t>Opt. Express</a:t>
            </a:r>
            <a:r>
              <a:rPr lang="en-US" sz="1400" dirty="0">
                <a:solidFill>
                  <a:srgbClr val="222222"/>
                </a:solidFill>
              </a:rPr>
              <a:t> </a:t>
            </a:r>
            <a:r>
              <a:rPr lang="en-US" sz="1400" b="1" dirty="0">
                <a:solidFill>
                  <a:srgbClr val="222222"/>
                </a:solidFill>
              </a:rPr>
              <a:t>20</a:t>
            </a:r>
            <a:r>
              <a:rPr lang="en-US" sz="1400" dirty="0">
                <a:solidFill>
                  <a:srgbClr val="222222"/>
                </a:solidFill>
              </a:rPr>
              <a:t>, 17667 (2012)</a:t>
            </a:r>
            <a:endParaRPr lang="en-US" sz="1400" dirty="0"/>
          </a:p>
        </p:txBody>
      </p:sp>
      <p:pic>
        <p:nvPicPr>
          <p:cNvPr id="13318" name="Picture 6" descr="Figure 2">
            <a:extLst>
              <a:ext uri="{FF2B5EF4-FFF2-40B4-BE49-F238E27FC236}">
                <a16:creationId xmlns:a16="http://schemas.microsoft.com/office/drawing/2014/main" id="{0F53C4FF-CA38-40E1-BFB5-CABBCD88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86718"/>
            <a:ext cx="3169701" cy="40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3E2A82-96C6-4C18-86A9-61D79FB136B3}"/>
              </a:ext>
            </a:extLst>
          </p:cNvPr>
          <p:cNvSpPr txBox="1"/>
          <p:nvPr/>
        </p:nvSpPr>
        <p:spPr>
          <a:xfrm>
            <a:off x="5289866" y="547770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Micro-optics fabrication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979FA-464E-41B7-8F1D-DBEE7D91DA2D}"/>
              </a:ext>
            </a:extLst>
          </p:cNvPr>
          <p:cNvSpPr/>
          <p:nvPr/>
        </p:nvSpPr>
        <p:spPr>
          <a:xfrm>
            <a:off x="5409292" y="5974751"/>
            <a:ext cx="2561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olidFill>
                  <a:srgbClr val="222222"/>
                </a:solidFill>
              </a:rPr>
              <a:t>Nat. Photonics</a:t>
            </a:r>
            <a:r>
              <a:rPr lang="en-US" sz="1400" dirty="0">
                <a:solidFill>
                  <a:srgbClr val="222222"/>
                </a:solidFill>
              </a:rPr>
              <a:t> </a:t>
            </a:r>
            <a:r>
              <a:rPr lang="en-US" sz="1400" b="1" dirty="0">
                <a:solidFill>
                  <a:srgbClr val="222222"/>
                </a:solidFill>
              </a:rPr>
              <a:t>10</a:t>
            </a:r>
            <a:r>
              <a:rPr lang="en-US" sz="1400" dirty="0">
                <a:solidFill>
                  <a:srgbClr val="222222"/>
                </a:solidFill>
              </a:rPr>
              <a:t>, 554 (2016)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5102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390"/>
            <a:ext cx="8305800" cy="868362"/>
          </a:xfrm>
        </p:spPr>
        <p:txBody>
          <a:bodyPr>
            <a:noAutofit/>
          </a:bodyPr>
          <a:lstStyle/>
          <a:p>
            <a:r>
              <a:rPr lang="en-US" sz="2800" dirty="0"/>
              <a:t>Optical Kerr nonlinearity Figure-of-Merit (FOM)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62428" y="2086428"/>
          <a:ext cx="8001000" cy="3444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Material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Nonlinear index</a:t>
                      </a:r>
                    </a:p>
                    <a:p>
                      <a:pPr algn="ctr"/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2200" b="0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="0" baseline="0" dirty="0">
                          <a:latin typeface="Arial" pitchFamily="34" charset="0"/>
                          <a:cs typeface="Arial" pitchFamily="34" charset="0"/>
                        </a:rPr>
                        <a:t> (10</a:t>
                      </a:r>
                      <a:r>
                        <a:rPr lang="en-US" sz="2200" b="0" baseline="30000" dirty="0">
                          <a:latin typeface="Arial" pitchFamily="34" charset="0"/>
                          <a:cs typeface="Arial" pitchFamily="34" charset="0"/>
                        </a:rPr>
                        <a:t>-20</a:t>
                      </a:r>
                      <a:r>
                        <a:rPr lang="en-US" sz="2200" b="0" baseline="0" dirty="0"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r>
                        <a:rPr lang="en-US" sz="2200" b="0" strike="noStrike" baseline="30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="0" strike="noStrike" baseline="0" dirty="0">
                          <a:latin typeface="Arial" pitchFamily="34" charset="0"/>
                          <a:cs typeface="Arial" pitchFamily="34" charset="0"/>
                        </a:rPr>
                        <a:t>/W</a:t>
                      </a:r>
                      <a:r>
                        <a:rPr lang="en-US" sz="2200" b="0" baseline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TPA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Symbol" pitchFamily="18" charset="2"/>
                          <a:cs typeface="Arial" pitchFamily="34" charset="0"/>
                        </a:rPr>
                        <a:t>a</a:t>
                      </a:r>
                      <a:r>
                        <a:rPr lang="en-US" sz="2200" b="0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="0" baseline="0" dirty="0">
                          <a:latin typeface="Arial" pitchFamily="34" charset="0"/>
                          <a:cs typeface="Arial" pitchFamily="34" charset="0"/>
                        </a:rPr>
                        <a:t> (10</a:t>
                      </a:r>
                      <a:r>
                        <a:rPr lang="en-US" sz="2200" b="0" baseline="30000" dirty="0">
                          <a:latin typeface="Arial" pitchFamily="34" charset="0"/>
                          <a:cs typeface="Arial" pitchFamily="34" charset="0"/>
                        </a:rPr>
                        <a:t>-12</a:t>
                      </a:r>
                      <a:r>
                        <a:rPr lang="en-US" sz="2200" b="0" baseline="0" dirty="0"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r>
                        <a:rPr lang="en-US" sz="2200" b="0" strike="noStrike" baseline="0" dirty="0">
                          <a:latin typeface="Arial" pitchFamily="34" charset="0"/>
                          <a:cs typeface="Arial" pitchFamily="34" charset="0"/>
                        </a:rPr>
                        <a:t>/W</a:t>
                      </a:r>
                      <a:r>
                        <a:rPr lang="en-US" sz="2200" b="0" baseline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</a:p>
                    <a:p>
                      <a:pPr algn="ctr"/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( </a:t>
                      </a:r>
                      <a:r>
                        <a:rPr lang="en-US" sz="22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2200" b="0" baseline="-250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200" b="0" dirty="0">
                          <a:solidFill>
                            <a:srgbClr val="FF0000"/>
                          </a:solidFill>
                          <a:latin typeface="Symbol" pitchFamily="18" charset="2"/>
                          <a:cs typeface="Arial" pitchFamily="34" charset="0"/>
                        </a:rPr>
                        <a:t>a</a:t>
                      </a:r>
                      <a:r>
                        <a:rPr lang="en-US" sz="2200" b="0" baseline="-250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="0" baseline="0" dirty="0">
                          <a:solidFill>
                            <a:srgbClr val="FF0000"/>
                          </a:solidFill>
                          <a:latin typeface="Symbol" pitchFamily="18" charset="2"/>
                          <a:cs typeface="Arial" pitchFamily="34" charset="0"/>
                        </a:rPr>
                        <a:t>l </a:t>
                      </a:r>
                      <a:r>
                        <a:rPr lang="en-US" sz="2200" b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Silica (Si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200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‒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‒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c-Si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440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8.4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a-Si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7400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a-As</a:t>
                      </a:r>
                      <a:r>
                        <a:rPr lang="en-US" sz="2200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2200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 0.01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&gt; 10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a-As</a:t>
                      </a:r>
                      <a:r>
                        <a:rPr lang="en-US" sz="2200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200" baseline="0" dirty="0">
                          <a:latin typeface="Arial" pitchFamily="34" charset="0"/>
                          <a:cs typeface="Arial" pitchFamily="34" charset="0"/>
                        </a:rPr>
                        <a:t>Se</a:t>
                      </a:r>
                      <a:r>
                        <a:rPr lang="en-US" sz="2200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89220" y="5663625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Data quoted for </a:t>
            </a:r>
            <a:r>
              <a:rPr lang="en-US" sz="1600" i="1" dirty="0">
                <a:latin typeface="Symbol" pitchFamily="18" charset="2"/>
              </a:rPr>
              <a:t>l</a:t>
            </a:r>
            <a:r>
              <a:rPr lang="en-US" sz="1600" dirty="0"/>
              <a:t> = 1550 nm: B. Luther-Davies </a:t>
            </a:r>
            <a:r>
              <a:rPr lang="en-US" sz="1600" i="1" dirty="0"/>
              <a:t>et al.</a:t>
            </a:r>
            <a:r>
              <a:rPr lang="en-US" sz="1600" dirty="0"/>
              <a:t>, Opt. Express </a:t>
            </a:r>
            <a:r>
              <a:rPr lang="en-US" sz="1600" b="1" dirty="0"/>
              <a:t>15</a:t>
            </a:r>
            <a:r>
              <a:rPr lang="en-US" sz="1600" dirty="0"/>
              <a:t>, 9205 (2007); K. Wang and A. Foster, Opt. </a:t>
            </a:r>
            <a:r>
              <a:rPr lang="en-US" sz="1600" dirty="0" err="1"/>
              <a:t>Lett</a:t>
            </a:r>
            <a:r>
              <a:rPr lang="en-US" sz="1600" dirty="0"/>
              <a:t>. </a:t>
            </a:r>
            <a:r>
              <a:rPr lang="en-US" sz="1600" b="1" dirty="0"/>
              <a:t>37</a:t>
            </a:r>
            <a:r>
              <a:rPr lang="en-US" sz="1600" dirty="0"/>
              <a:t>, 1331-1333 (2012).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4433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Time scale of electronic Kerr effect: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 50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fs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(Spontaneous) Raman scattering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2"/>
            <a:ext cx="8077200" cy="4541904"/>
          </a:xfrm>
        </p:spPr>
        <p:txBody>
          <a:bodyPr/>
          <a:lstStyle/>
          <a:p>
            <a:r>
              <a:rPr lang="en-US" dirty="0"/>
              <a:t>Raman scattering: inelastic i</a:t>
            </a:r>
            <a:r>
              <a:rPr lang="en-US" altLang="zh-CN" dirty="0">
                <a:ea typeface="宋体" pitchFamily="2" charset="-122"/>
              </a:rPr>
              <a:t>nteraction of photons with phonons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Photon – phonon = Stokes line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Photon + phonon = anti-Stokes line</a:t>
            </a:r>
            <a:endParaRPr lang="en-US" dirty="0"/>
          </a:p>
          <a:p>
            <a:r>
              <a:rPr lang="en-US" altLang="zh-CN" dirty="0">
                <a:ea typeface="宋体" pitchFamily="2" charset="-122"/>
              </a:rPr>
              <a:t>Spontaneous Raman scattering is a </a:t>
            </a:r>
            <a:r>
              <a:rPr lang="en-US" altLang="zh-CN" b="1" dirty="0">
                <a:ea typeface="宋体" pitchFamily="2" charset="-122"/>
              </a:rPr>
              <a:t>linear</a:t>
            </a:r>
            <a:r>
              <a:rPr lang="en-US" altLang="zh-CN" dirty="0">
                <a:ea typeface="宋体" pitchFamily="2" charset="-122"/>
              </a:rPr>
              <a:t>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57" y="3657600"/>
            <a:ext cx="3749643" cy="2871155"/>
          </a:xfrm>
          <a:prstGeom prst="rect">
            <a:avLst/>
          </a:prstGeom>
        </p:spPr>
      </p:pic>
      <p:pic>
        <p:nvPicPr>
          <p:cNvPr id="8" name="Picture 2" descr="https://www.osapublishing.org/getImage.cfm?img=cCF6ekAuZnVsbCxvZS0yMS0xMS0xMzg2NC1nMDAx&amp;article=oe-21-11-13864-g001">
            <a:extLst>
              <a:ext uri="{FF2B5EF4-FFF2-40B4-BE49-F238E27FC236}">
                <a16:creationId xmlns:a16="http://schemas.microsoft.com/office/drawing/2014/main" id="{9013ED22-DA74-4511-900A-ACFDD6FC4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2" t="5417" r="49495" b="76457"/>
          <a:stretch/>
        </p:blipFill>
        <p:spPr bwMode="auto">
          <a:xfrm>
            <a:off x="1055556" y="3962400"/>
            <a:ext cx="2989836" cy="199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9A7088E-297F-43E1-8E97-028879CB47D9}"/>
              </a:ext>
            </a:extLst>
          </p:cNvPr>
          <p:cNvGrpSpPr/>
          <p:nvPr/>
        </p:nvGrpSpPr>
        <p:grpSpPr>
          <a:xfrm>
            <a:off x="750756" y="4445912"/>
            <a:ext cx="609600" cy="884873"/>
            <a:chOff x="685800" y="4419600"/>
            <a:chExt cx="609600" cy="884873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E80732B-E6FF-4F2D-805A-A81572640DA3}"/>
                </a:ext>
              </a:extLst>
            </p:cNvPr>
            <p:cNvSpPr/>
            <p:nvPr/>
          </p:nvSpPr>
          <p:spPr bwMode="auto">
            <a:xfrm>
              <a:off x="685800" y="4419600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824EAA2-1647-4F17-9C50-DC86FC84D651}"/>
                </a:ext>
              </a:extLst>
            </p:cNvPr>
            <p:cNvSpPr/>
            <p:nvPr/>
          </p:nvSpPr>
          <p:spPr bwMode="auto">
            <a:xfrm>
              <a:off x="685800" y="4667209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E2336AD5-D47B-440A-A166-7E064D6C9953}"/>
                </a:ext>
              </a:extLst>
            </p:cNvPr>
            <p:cNvSpPr/>
            <p:nvPr/>
          </p:nvSpPr>
          <p:spPr bwMode="auto">
            <a:xfrm>
              <a:off x="685800" y="4911408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9E6A1369-A994-4517-849D-AB88BE51BCEF}"/>
                </a:ext>
              </a:extLst>
            </p:cNvPr>
            <p:cNvSpPr/>
            <p:nvPr/>
          </p:nvSpPr>
          <p:spPr bwMode="auto">
            <a:xfrm>
              <a:off x="685800" y="5152073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8798BC-8852-4561-8A77-F6DDCB834080}"/>
              </a:ext>
            </a:extLst>
          </p:cNvPr>
          <p:cNvGrpSpPr/>
          <p:nvPr/>
        </p:nvGrpSpPr>
        <p:grpSpPr>
          <a:xfrm>
            <a:off x="3740592" y="4445912"/>
            <a:ext cx="609600" cy="884873"/>
            <a:chOff x="685800" y="4419600"/>
            <a:chExt cx="609600" cy="884873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C7E8BB84-72EB-4244-A103-17FE07AC6DCB}"/>
                </a:ext>
              </a:extLst>
            </p:cNvPr>
            <p:cNvSpPr/>
            <p:nvPr/>
          </p:nvSpPr>
          <p:spPr bwMode="auto">
            <a:xfrm>
              <a:off x="685800" y="4419600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6723AA70-65A0-45E2-94AD-F1E7849AA8B7}"/>
                </a:ext>
              </a:extLst>
            </p:cNvPr>
            <p:cNvSpPr/>
            <p:nvPr/>
          </p:nvSpPr>
          <p:spPr bwMode="auto">
            <a:xfrm>
              <a:off x="685800" y="4667209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096EAB81-85BC-4929-82E1-B099FF195663}"/>
                </a:ext>
              </a:extLst>
            </p:cNvPr>
            <p:cNvSpPr/>
            <p:nvPr/>
          </p:nvSpPr>
          <p:spPr bwMode="auto">
            <a:xfrm>
              <a:off x="685800" y="4911408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F1B3C9E-7AE8-4204-AA94-BB3C47A1F1F3}"/>
                </a:ext>
              </a:extLst>
            </p:cNvPr>
            <p:cNvSpPr/>
            <p:nvPr/>
          </p:nvSpPr>
          <p:spPr bwMode="auto">
            <a:xfrm>
              <a:off x="685800" y="5152073"/>
              <a:ext cx="609600" cy="152400"/>
            </a:xfrm>
            <a:prstGeom prst="rightArrow">
              <a:avLst>
                <a:gd name="adj1" fmla="val 50000"/>
                <a:gd name="adj2" fmla="val 14496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BA5823-6F85-4B05-A3F9-7C84361E9EBE}"/>
              </a:ext>
            </a:extLst>
          </p:cNvPr>
          <p:cNvSpPr txBox="1"/>
          <p:nvPr/>
        </p:nvSpPr>
        <p:spPr>
          <a:xfrm>
            <a:off x="609600" y="4009518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2FE581-4A5A-4C3F-B938-DE63F8DEC5CD}"/>
              </a:ext>
            </a:extLst>
          </p:cNvPr>
          <p:cNvSpPr txBox="1"/>
          <p:nvPr/>
        </p:nvSpPr>
        <p:spPr>
          <a:xfrm>
            <a:off x="4022674" y="4009518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0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5C33F9-5161-4031-8829-84BE79AF433A}"/>
              </a:ext>
            </a:extLst>
          </p:cNvPr>
          <p:cNvSpPr txBox="1"/>
          <p:nvPr/>
        </p:nvSpPr>
        <p:spPr>
          <a:xfrm>
            <a:off x="4051970" y="5254585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chemeClr val="accent4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000" b="1" i="1" baseline="-25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000" b="1" i="1" baseline="-25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4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Stimulated Raman scattering (SRS)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>
              <a:spcBef>
                <a:spcPts val="652"/>
              </a:spcBef>
            </a:pPr>
            <a:r>
              <a:rPr lang="en-US" altLang="zh-CN" sz="2300" dirty="0">
                <a:ea typeface="宋体" pitchFamily="2" charset="-122"/>
              </a:rPr>
              <a:t>Each spontaneous scattering process has a stimulated analog</a:t>
            </a:r>
          </a:p>
          <a:p>
            <a:pPr>
              <a:spcBef>
                <a:spcPts val="652"/>
              </a:spcBef>
            </a:pPr>
            <a:r>
              <a:rPr lang="en-US" altLang="zh-CN" sz="2300" dirty="0">
                <a:ea typeface="宋体" pitchFamily="2" charset="-122"/>
              </a:rPr>
              <a:t>3</a:t>
            </a:r>
            <a:r>
              <a:rPr lang="en-US" altLang="zh-CN" sz="2300" baseline="30000" dirty="0">
                <a:ea typeface="宋体" pitchFamily="2" charset="-122"/>
              </a:rPr>
              <a:t>rd</a:t>
            </a:r>
            <a:r>
              <a:rPr lang="en-US" altLang="zh-CN" sz="2300" dirty="0">
                <a:ea typeface="宋体" pitchFamily="2" charset="-122"/>
              </a:rPr>
              <a:t> order optical nonlinearity: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2CFA19-3352-4249-8BD2-92565DEE1747}"/>
              </a:ext>
            </a:extLst>
          </p:cNvPr>
          <p:cNvGrpSpPr/>
          <p:nvPr/>
        </p:nvGrpSpPr>
        <p:grpSpPr>
          <a:xfrm>
            <a:off x="366241" y="2971800"/>
            <a:ext cx="7754309" cy="3277279"/>
            <a:chOff x="366241" y="3125539"/>
            <a:chExt cx="7754309" cy="3277279"/>
          </a:xfrm>
        </p:grpSpPr>
        <p:pic>
          <p:nvPicPr>
            <p:cNvPr id="12290" name="Picture 2" descr="https://www.osapublishing.org/getImage.cfm?img=cCF6ekAuZnVsbCxvZS0yMS0xMS0xMzg2NC1nMDAx&amp;article=oe-21-11-13864-g001">
              <a:extLst>
                <a:ext uri="{FF2B5EF4-FFF2-40B4-BE49-F238E27FC236}">
                  <a16:creationId xmlns:a16="http://schemas.microsoft.com/office/drawing/2014/main" id="{D5AC02AC-C412-42F1-93B4-DE16F21C64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5" r="35238" b="74444"/>
            <a:stretch/>
          </p:blipFill>
          <p:spPr bwMode="auto">
            <a:xfrm>
              <a:off x="366241" y="3125539"/>
              <a:ext cx="7754309" cy="3277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3E14D2-D29E-48DB-A6C1-9EBE09EE8A49}"/>
                </a:ext>
              </a:extLst>
            </p:cNvPr>
            <p:cNvSpPr txBox="1"/>
            <p:nvPr/>
          </p:nvSpPr>
          <p:spPr>
            <a:xfrm>
              <a:off x="6890655" y="4814205"/>
              <a:ext cx="22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EAC8AD-BC87-4923-AEA6-9A5B60222BE1}"/>
                </a:ext>
              </a:extLst>
            </p:cNvPr>
            <p:cNvSpPr txBox="1"/>
            <p:nvPr/>
          </p:nvSpPr>
          <p:spPr>
            <a:xfrm>
              <a:off x="6969586" y="3177288"/>
              <a:ext cx="2285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B5DFAE-A65F-4700-8CD7-6DA933E1F9F6}"/>
              </a:ext>
            </a:extLst>
          </p:cNvPr>
          <p:cNvSpPr/>
          <p:nvPr/>
        </p:nvSpPr>
        <p:spPr>
          <a:xfrm>
            <a:off x="3101095" y="6123735"/>
            <a:ext cx="2284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rgbClr val="222222"/>
                </a:solidFill>
                <a:cs typeface="Times New Roman" panose="02020603050405020304" pitchFamily="18" charset="0"/>
              </a:rPr>
              <a:t>Opt. Express</a:t>
            </a:r>
            <a:r>
              <a:rPr lang="en-US" sz="1200" dirty="0">
                <a:solidFill>
                  <a:srgbClr val="222222"/>
                </a:solidFill>
                <a:cs typeface="Times New Roman" panose="02020603050405020304" pitchFamily="18" charset="0"/>
              </a:rPr>
              <a:t> </a:t>
            </a:r>
            <a:r>
              <a:rPr lang="en-US" sz="1200" b="1" dirty="0">
                <a:solidFill>
                  <a:srgbClr val="222222"/>
                </a:solidFill>
                <a:cs typeface="Times New Roman" panose="02020603050405020304" pitchFamily="18" charset="0"/>
              </a:rPr>
              <a:t>21</a:t>
            </a:r>
            <a:r>
              <a:rPr lang="en-US" sz="1200" dirty="0">
                <a:solidFill>
                  <a:srgbClr val="222222"/>
                </a:solidFill>
                <a:cs typeface="Times New Roman" panose="02020603050405020304" pitchFamily="18" charset="0"/>
              </a:rPr>
              <a:t>, 13864 (2013)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E9971542-55D3-49DB-9D3A-3811B4A27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29728"/>
              </p:ext>
            </p:extLst>
          </p:nvPr>
        </p:nvGraphicFramePr>
        <p:xfrm>
          <a:off x="4620984" y="2299832"/>
          <a:ext cx="36782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5" imgW="1777680" imgH="279360" progId="Equation.DSMT4">
                  <p:embed/>
                </p:oleObj>
              </mc:Choice>
              <mc:Fallback>
                <p:oleObj name="Equation" r:id="rId5" imgW="1777680" imgH="27936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E9971542-55D3-49DB-9D3A-3811B4A279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984" y="2299832"/>
                        <a:ext cx="3678238" cy="536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Si Raman lasers that make the headline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019800" cy="4572000"/>
          </a:xfrm>
        </p:spPr>
        <p:txBody>
          <a:bodyPr/>
          <a:lstStyle/>
          <a:p>
            <a:pPr eaLnBrk="1" hangingPunct="1"/>
            <a:r>
              <a:rPr lang="en-US" sz="2400" i="1"/>
              <a:t>First silicon laser pulses with life</a:t>
            </a:r>
            <a:endParaRPr lang="en-US" altLang="zh-CN" sz="2400" i="1">
              <a:ea typeface="宋体" pitchFamily="2" charset="-122"/>
            </a:endParaRPr>
          </a:p>
          <a:p>
            <a:pPr eaLnBrk="1" hangingPunct="1"/>
            <a:endParaRPr lang="en-US" altLang="zh-CN" sz="2400">
              <a:ea typeface="宋体" pitchFamily="2" charset="-122"/>
            </a:endParaRPr>
          </a:p>
          <a:p>
            <a:pPr eaLnBrk="1" hangingPunct="1"/>
            <a:endParaRPr lang="en-US" altLang="zh-CN" sz="2400">
              <a:ea typeface="宋体" pitchFamily="2" charset="-122"/>
            </a:endParaRPr>
          </a:p>
          <a:p>
            <a:pPr eaLnBrk="1" hangingPunct="1"/>
            <a:endParaRPr lang="en-US" altLang="zh-CN" sz="2400">
              <a:ea typeface="宋体" pitchFamily="2" charset="-122"/>
            </a:endParaRPr>
          </a:p>
          <a:p>
            <a:pPr eaLnBrk="1" hangingPunct="1"/>
            <a:endParaRPr lang="en-US" altLang="zh-CN" sz="2400">
              <a:ea typeface="宋体" pitchFamily="2" charset="-122"/>
            </a:endParaRPr>
          </a:p>
          <a:p>
            <a:pPr eaLnBrk="1" hangingPunct="1"/>
            <a:endParaRPr lang="en-US" altLang="zh-CN" sz="2400">
              <a:ea typeface="宋体" pitchFamily="2" charset="-122"/>
            </a:endParaRPr>
          </a:p>
          <a:p>
            <a:pPr eaLnBrk="1" hangingPunct="1"/>
            <a:r>
              <a:rPr lang="en-US" altLang="zh-CN" sz="2400">
                <a:ea typeface="宋体" pitchFamily="2" charset="-122"/>
              </a:rPr>
              <a:t>Gain: Raman amplification</a:t>
            </a:r>
          </a:p>
          <a:p>
            <a:pPr eaLnBrk="1" hangingPunct="1"/>
            <a:r>
              <a:rPr lang="en-US" altLang="zh-CN" sz="2400">
                <a:ea typeface="宋体" pitchFamily="2" charset="-122"/>
              </a:rPr>
              <a:t>Loss: free carrier absorption due to TPA</a:t>
            </a:r>
          </a:p>
          <a:p>
            <a:pPr eaLnBrk="1" hangingPunct="1"/>
            <a:r>
              <a:rPr lang="en-US" altLang="zh-CN" sz="2400">
                <a:solidFill>
                  <a:srgbClr val="FF0000"/>
                </a:solidFill>
                <a:ea typeface="宋体" pitchFamily="2" charset="-122"/>
              </a:rPr>
              <a:t>Solution 1: pulsed operation</a:t>
            </a:r>
          </a:p>
          <a:p>
            <a:pPr lvl="1" eaLnBrk="1" hangingPunct="1"/>
            <a:r>
              <a:rPr lang="en-US" altLang="zh-CN" sz="2000">
                <a:ea typeface="宋体" pitchFamily="2" charset="-122"/>
              </a:rPr>
              <a:t>Pulse width &lt;&lt; </a:t>
            </a:r>
            <a:r>
              <a:rPr lang="en-US" altLang="zh-CN" sz="2400">
                <a:latin typeface="Symbol" pitchFamily="18" charset="2"/>
                <a:ea typeface="宋体" pitchFamily="2" charset="-122"/>
                <a:cs typeface="Arial" charset="0"/>
              </a:rPr>
              <a:t>t</a:t>
            </a:r>
            <a:r>
              <a:rPr lang="en-US" altLang="zh-CN" sz="2000" baseline="-25000">
                <a:ea typeface="宋体" pitchFamily="2" charset="-122"/>
                <a:cs typeface="Arial" charset="0"/>
              </a:rPr>
              <a:t>carrier</a:t>
            </a:r>
            <a:r>
              <a:rPr lang="en-US" altLang="zh-CN" sz="2000">
                <a:ea typeface="宋体" pitchFamily="2" charset="-122"/>
                <a:cs typeface="Arial" charset="0"/>
              </a:rPr>
              <a:t> &lt;&lt; pulse period</a:t>
            </a:r>
            <a:endParaRPr lang="el-GR" sz="2400">
              <a:latin typeface="Symbol" pitchFamily="18" charset="2"/>
              <a:cs typeface="Arial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51075"/>
            <a:ext cx="57150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913" y="1587044"/>
            <a:ext cx="3050067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685800" y="60960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400" b="0" dirty="0"/>
              <a:t>O. </a:t>
            </a:r>
            <a:r>
              <a:rPr lang="en-US" sz="1400" b="0" dirty="0" err="1"/>
              <a:t>Boyraz</a:t>
            </a:r>
            <a:r>
              <a:rPr lang="en-US" sz="1400" b="0" dirty="0"/>
              <a:t> and B. </a:t>
            </a:r>
            <a:r>
              <a:rPr lang="en-US" sz="1400" b="0" dirty="0" err="1"/>
              <a:t>Jalali</a:t>
            </a:r>
            <a:r>
              <a:rPr lang="en-US" sz="1400" b="0" dirty="0"/>
              <a:t>, </a:t>
            </a:r>
            <a:r>
              <a:rPr lang="en-US" altLang="zh-CN" sz="1400" b="0" dirty="0">
                <a:ea typeface="宋体" pitchFamily="2" charset="-122"/>
              </a:rPr>
              <a:t>“</a:t>
            </a:r>
            <a:r>
              <a:rPr lang="en-US" sz="1400" b="0" dirty="0"/>
              <a:t>Demonstration of a silicon Raman laser,</a:t>
            </a:r>
            <a:r>
              <a:rPr lang="en-US" altLang="zh-CN" sz="1400" b="0" dirty="0">
                <a:ea typeface="宋体" pitchFamily="2" charset="-122"/>
              </a:rPr>
              <a:t>”</a:t>
            </a:r>
            <a:r>
              <a:rPr lang="en-US" sz="1400" b="0" dirty="0"/>
              <a:t> Opt. Express </a:t>
            </a:r>
            <a:r>
              <a:rPr lang="en-US" sz="1400" dirty="0"/>
              <a:t>12, </a:t>
            </a:r>
            <a:r>
              <a:rPr lang="en-US" sz="1400" b="0" dirty="0"/>
              <a:t>5269 (2004)</a:t>
            </a:r>
            <a:r>
              <a:rPr lang="en-US" altLang="zh-CN" sz="1400" b="0" dirty="0">
                <a:ea typeface="宋体" pitchFamily="2" charset="-122"/>
              </a:rPr>
              <a:t>.</a:t>
            </a:r>
            <a:endParaRPr lang="en-US" sz="1400" dirty="0"/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6263" y="2057400"/>
            <a:ext cx="17605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0198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zh-CN" sz="2400" i="1" dirty="0">
                <a:ea typeface="宋体" pitchFamily="2" charset="-122"/>
              </a:rPr>
              <a:t>A continuous-wave Raman silicon laser</a:t>
            </a:r>
            <a:endParaRPr lang="en-US" altLang="zh-CN" sz="2400" i="1" dirty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Loss: free carrier absorption due to TPA</a:t>
            </a:r>
            <a:endParaRPr lang="en-US" altLang="zh-CN" sz="2400" dirty="0">
              <a:solidFill>
                <a:srgbClr val="FF0000"/>
              </a:solidFill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Solution 2: reverse biased p-</a:t>
            </a:r>
            <a:r>
              <a:rPr lang="en-US" altLang="zh-CN" sz="2400" dirty="0" err="1">
                <a:solidFill>
                  <a:srgbClr val="FF0000"/>
                </a:solidFill>
                <a:ea typeface="宋体" pitchFamily="2" charset="-122"/>
              </a:rPr>
              <a:t>i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-n diode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</a:rPr>
              <a:t>Sweep out free carriers generated by TPA</a:t>
            </a:r>
            <a:endParaRPr lang="el-GR" sz="2000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95400" y="6059268"/>
            <a:ext cx="655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zh-CN" sz="1400" b="0">
                <a:ea typeface="宋体" pitchFamily="2" charset="-122"/>
              </a:rPr>
              <a:t>H. Rong et al.</a:t>
            </a:r>
            <a:r>
              <a:rPr lang="en-US" sz="1400" b="0"/>
              <a:t>, </a:t>
            </a:r>
            <a:r>
              <a:rPr lang="en-US" altLang="zh-CN" sz="1400" b="0">
                <a:ea typeface="宋体" pitchFamily="2" charset="-122"/>
              </a:rPr>
              <a:t>“</a:t>
            </a:r>
            <a:r>
              <a:rPr lang="it-IT" sz="1400" b="0"/>
              <a:t>A continuous-wave Raman silicon laser</a:t>
            </a:r>
            <a:r>
              <a:rPr lang="en-US" sz="1400" b="0"/>
              <a:t>,</a:t>
            </a:r>
            <a:r>
              <a:rPr lang="en-US" altLang="zh-CN" sz="1400" b="0">
                <a:ea typeface="宋体" pitchFamily="2" charset="-122"/>
              </a:rPr>
              <a:t>”</a:t>
            </a:r>
            <a:r>
              <a:rPr lang="en-US" sz="1400" b="0"/>
              <a:t> Nature </a:t>
            </a:r>
            <a:r>
              <a:rPr lang="en-US" sz="1400"/>
              <a:t>433</a:t>
            </a:r>
            <a:r>
              <a:rPr lang="en-US" sz="1400" b="0"/>
              <a:t>, 725</a:t>
            </a:r>
            <a:r>
              <a:rPr lang="en-US" altLang="zh-CN" sz="1400" b="0">
                <a:ea typeface="宋体" pitchFamily="2" charset="-122"/>
              </a:rPr>
              <a:t> (2005).</a:t>
            </a:r>
            <a:endParaRPr lang="en-US" sz="1400" b="0"/>
          </a:p>
        </p:txBody>
      </p:sp>
      <p:pic>
        <p:nvPicPr>
          <p:cNvPr id="20485" name="Picture 5" descr="RD_Daily_image2_0227_2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764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la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75" y="3581400"/>
            <a:ext cx="1444625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429000"/>
            <a:ext cx="25908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444875"/>
            <a:ext cx="3124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Si Raman lasers that make the headline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19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ea typeface="宋体" pitchFamily="2" charset="-122"/>
              </a:rPr>
              <a:t>Loss: free carrier absorption due to TPA</a:t>
            </a:r>
            <a:endParaRPr lang="it-IT" altLang="zh-CN" sz="2400" i="1" dirty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it-IT" altLang="zh-CN" sz="2400" i="1" dirty="0">
                <a:ea typeface="宋体" pitchFamily="2" charset="-122"/>
              </a:rPr>
              <a:t>What is </a:t>
            </a:r>
            <a:r>
              <a:rPr lang="it-IT" altLang="zh-CN" sz="2400" b="1" i="1" dirty="0">
                <a:solidFill>
                  <a:srgbClr val="0000FF"/>
                </a:solidFill>
                <a:ea typeface="宋体" pitchFamily="2" charset="-122"/>
              </a:rPr>
              <a:t>your</a:t>
            </a:r>
            <a:r>
              <a:rPr lang="it-IT" altLang="zh-CN" sz="2400" i="1" dirty="0">
                <a:ea typeface="宋体" pitchFamily="2" charset="-122"/>
              </a:rPr>
              <a:t> solution to the loss issue?</a:t>
            </a:r>
            <a:endParaRPr lang="en-US" altLang="zh-CN" sz="2400" dirty="0">
              <a:solidFill>
                <a:srgbClr val="FF0000"/>
              </a:solidFill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Solution 3: reduce free carrier life-time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Introduce deep level impurities: e.g. Au/Ag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Reduce waveguide size: enhanced surface recombination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Increase recombination center defect density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Other innovative solutions?</a:t>
            </a:r>
            <a:endParaRPr lang="el-GR" sz="2400" dirty="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2150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828800"/>
            <a:ext cx="1676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7391400" y="20828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ea typeface="宋体" pitchFamily="2" charset="-122"/>
              </a:rPr>
              <a:t>?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Si Raman lasers that make the headline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 descr="Papyrus">
            <a:extLst>
              <a:ext uri="{FF2B5EF4-FFF2-40B4-BE49-F238E27FC236}">
                <a16:creationId xmlns:a16="http://schemas.microsoft.com/office/drawing/2014/main" id="{0D605370-3168-4E34-92DB-B57BB557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650" y="831622"/>
            <a:ext cx="6629400" cy="26670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4" name="Picture 12" descr="wenhuayongpiner2_0598">
            <a:extLst>
              <a:ext uri="{FF2B5EF4-FFF2-40B4-BE49-F238E27FC236}">
                <a16:creationId xmlns:a16="http://schemas.microsoft.com/office/drawing/2014/main" id="{0EA23FC7-F035-49F9-8D19-8CE15D648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7247864" y="671407"/>
            <a:ext cx="865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847B0C6D-6562-4EDC-99C7-F151EB24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249" y="1434644"/>
            <a:ext cx="566009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“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arlow Solid Italic" panose="04030604020F02020D02" pitchFamily="82" charset="0"/>
                <a:ea typeface="宋体" pitchFamily="2" charset="-122"/>
              </a:rPr>
              <a:t>The study of non-linear physics is like the study of non-elephant biology.</a:t>
            </a: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”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--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Stanislaw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Ulam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, a mathematician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18BF9-9EBC-4991-AF2A-9A5579AE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888" y="3666371"/>
            <a:ext cx="1905000" cy="253517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06B55BD-18EC-4612-97D9-3423BC4E76DB}"/>
              </a:ext>
            </a:extLst>
          </p:cNvPr>
          <p:cNvSpPr/>
          <p:nvPr/>
        </p:nvSpPr>
        <p:spPr bwMode="auto">
          <a:xfrm>
            <a:off x="4572000" y="3657600"/>
            <a:ext cx="2350688" cy="1371600"/>
          </a:xfrm>
          <a:prstGeom prst="cloudCallout">
            <a:avLst>
              <a:gd name="adj1" fmla="val -58819"/>
              <a:gd name="adj2" fmla="val 538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D4D45-0214-4E3E-A2E3-BD24D0890AF6}"/>
              </a:ext>
            </a:extLst>
          </p:cNvPr>
          <p:cNvSpPr/>
          <p:nvPr/>
        </p:nvSpPr>
        <p:spPr>
          <a:xfrm>
            <a:off x="4801968" y="3989457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mic Sans MS" panose="030F0702030302020204" pitchFamily="66" charset="0"/>
              </a:rPr>
              <a:t>Non-elephant biology???</a:t>
            </a:r>
          </a:p>
        </p:txBody>
      </p:sp>
    </p:spTree>
    <p:extLst>
      <p:ext uri="{BB962C8B-B14F-4D97-AF65-F5344CB8AC3E}">
        <p14:creationId xmlns:p14="http://schemas.microsoft.com/office/powerpoint/2010/main" val="1491836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electric polarization (density)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electron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displacement of electrons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electric displacement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vacuum permittivity, 8.854 × 10</a:t>
            </a:r>
            <a:r>
              <a:rPr lang="en-US" baseline="30000" dirty="0"/>
              <a:t>−12</a:t>
            </a:r>
            <a:r>
              <a:rPr lang="en-US" dirty="0"/>
              <a:t> C/</a:t>
            </a:r>
            <a:r>
              <a:rPr lang="en-US" dirty="0" err="1"/>
              <a:t>Vm</a:t>
            </a:r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reduced mass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damping coefficient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characteristic oscillation frequency of bound electrons</a:t>
            </a:r>
          </a:p>
        </p:txBody>
      </p:sp>
    </p:spTree>
    <p:extLst>
      <p:ext uri="{BB962C8B-B14F-4D97-AF65-F5344CB8AC3E}">
        <p14:creationId xmlns:p14="http://schemas.microsoft.com/office/powerpoint/2010/main" val="202291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 – potential energy or waveguide modal profile depending on context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dirty="0"/>
              <a:t> – electric (linear) susceptibility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relative permittivity or dielectric constant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ijk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ijkl</a:t>
            </a:r>
            <a:r>
              <a:rPr lang="en-US" dirty="0"/>
              <a:t> – linear / 2</a:t>
            </a:r>
            <a:r>
              <a:rPr lang="en-US" baseline="30000" dirty="0"/>
              <a:t>nd</a:t>
            </a:r>
            <a:r>
              <a:rPr lang="en-US" dirty="0"/>
              <a:t> order nonlinear / 3</a:t>
            </a:r>
            <a:r>
              <a:rPr lang="en-US" baseline="30000" dirty="0"/>
              <a:t>rd</a:t>
            </a:r>
            <a:r>
              <a:rPr lang="en-US" dirty="0"/>
              <a:t> order nonlinear susceptibility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</a:t>
            </a:r>
            <a:r>
              <a:rPr lang="en-US" dirty="0"/>
              <a:t> – linear / nonlinear polarization (density)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dirty="0"/>
              <a:t> – 2</a:t>
            </a:r>
            <a:r>
              <a:rPr lang="en-US" baseline="30000" dirty="0"/>
              <a:t>nd</a:t>
            </a:r>
            <a:r>
              <a:rPr lang="en-US" dirty="0"/>
              <a:t> order nonlinear polarization (density)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dirty="0"/>
              <a:t> – 2</a:t>
            </a:r>
            <a:r>
              <a:rPr lang="en-US" baseline="30000" dirty="0"/>
              <a:t>nd</a:t>
            </a:r>
            <a:r>
              <a:rPr lang="en-US" dirty="0"/>
              <a:t> order / 3</a:t>
            </a:r>
            <a:r>
              <a:rPr lang="en-US" baseline="30000" dirty="0"/>
              <a:t>rd</a:t>
            </a:r>
            <a:r>
              <a:rPr lang="en-US" dirty="0"/>
              <a:t> order nonlinear susceptibility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time</a:t>
            </a:r>
          </a:p>
        </p:txBody>
      </p:sp>
    </p:spTree>
    <p:extLst>
      <p:ext uri="{BB962C8B-B14F-4D97-AF65-F5344CB8AC3E}">
        <p14:creationId xmlns:p14="http://schemas.microsoft.com/office/powerpoint/2010/main" val="1593130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temperature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glass transition temperature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dirty="0"/>
              <a:t> – electric field associated with incident light / applied DC voltage bias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 of light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c.c.</a:t>
            </a:r>
            <a:r>
              <a:rPr lang="en-US" dirty="0"/>
              <a:t> – complex conjugate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/>
              <a:t> – electro-optic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refractive index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dirty="0"/>
              <a:t> – permittivity at low frequencies (microwave frequencies in particular)</a:t>
            </a:r>
          </a:p>
        </p:txBody>
      </p:sp>
    </p:spTree>
    <p:extLst>
      <p:ext uri="{BB962C8B-B14F-4D97-AF65-F5344CB8AC3E}">
        <p14:creationId xmlns:p14="http://schemas.microsoft.com/office/powerpoint/2010/main" val="2522480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wavelength of light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light intensity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– (Kerr) nonlinear index</a:t>
            </a:r>
          </a:p>
          <a:p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/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change of refractive index / absorption coefficient due to nonlinear effects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– two photon absorption coefficient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bandgap energy</a:t>
            </a:r>
          </a:p>
          <a:p>
            <a:r>
              <a:rPr lang="az-Cyrl-A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dirty="0"/>
              <a:t> – reduced Planck constant, 1.055 × 10</a:t>
            </a:r>
            <a:r>
              <a:rPr lang="en-US" baseline="30000" dirty="0"/>
              <a:t>-34</a:t>
            </a:r>
            <a:r>
              <a:rPr lang="en-US" dirty="0"/>
              <a:t> J·s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angular frequency of pump light</a:t>
            </a:r>
          </a:p>
        </p:txBody>
      </p:sp>
    </p:spTree>
    <p:extLst>
      <p:ext uri="{BB962C8B-B14F-4D97-AF65-F5344CB8AC3E}">
        <p14:creationId xmlns:p14="http://schemas.microsoft.com/office/powerpoint/2010/main" val="2675075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angular frequency of Stokes scattered light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Stokes light intensity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pump light intensity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Raman gain factor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carrier</a:t>
            </a:r>
            <a:r>
              <a:rPr lang="en-US" dirty="0"/>
              <a:t> – carrier lifetime</a:t>
            </a:r>
          </a:p>
        </p:txBody>
      </p:sp>
    </p:spTree>
    <p:extLst>
      <p:ext uri="{BB962C8B-B14F-4D97-AF65-F5344CB8AC3E}">
        <p14:creationId xmlns:p14="http://schemas.microsoft.com/office/powerpoint/2010/main" val="177039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2150"/>
            <a:ext cx="8229600" cy="838200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Atomic origin of optical nonlinearity</a:t>
            </a:r>
            <a:endParaRPr lang="en-US" sz="28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29590"/>
            <a:ext cx="5410200" cy="609600"/>
          </a:xfrm>
        </p:spPr>
        <p:txBody>
          <a:bodyPr/>
          <a:lstStyle/>
          <a:p>
            <a:r>
              <a:rPr lang="en-US" altLang="zh-CN" sz="2000">
                <a:ea typeface="宋体" pitchFamily="2" charset="-122"/>
              </a:rPr>
              <a:t>Simple harmonic oscillator model (linear)</a:t>
            </a:r>
            <a:endParaRPr lang="en-US" sz="2000"/>
          </a:p>
        </p:txBody>
      </p:sp>
      <p:pic>
        <p:nvPicPr>
          <p:cNvPr id="30726" name="Picture 6" descr="Simple_harmonic_oscillato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700" y="1631950"/>
            <a:ext cx="1104900" cy="3419475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232525" y="3952875"/>
            <a:ext cx="131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0">
                <a:solidFill>
                  <a:srgbClr val="CC6600"/>
                </a:solidFill>
                <a:ea typeface="宋体" pitchFamily="2" charset="-122"/>
              </a:rPr>
              <a:t>Electronic charge</a:t>
            </a:r>
            <a:endParaRPr lang="en-US" b="0">
              <a:solidFill>
                <a:srgbClr val="CC6600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248400" y="1470025"/>
            <a:ext cx="131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0">
                <a:solidFill>
                  <a:srgbClr val="006699"/>
                </a:solidFill>
                <a:ea typeface="宋体" pitchFamily="2" charset="-122"/>
              </a:rPr>
              <a:t>Atomic nucleus</a:t>
            </a:r>
            <a:endParaRPr lang="en-US" b="0">
              <a:solidFill>
                <a:srgbClr val="006699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248400" y="265747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0">
                <a:solidFill>
                  <a:srgbClr val="0066CC"/>
                </a:solidFill>
                <a:ea typeface="宋体" pitchFamily="2" charset="-122"/>
              </a:rPr>
              <a:t>Restoring force</a:t>
            </a:r>
            <a:endParaRPr lang="en-US" b="0">
              <a:solidFill>
                <a:srgbClr val="0066CC"/>
              </a:solidFill>
            </a:endParaRPr>
          </a:p>
        </p:txBody>
      </p:sp>
      <p:pic>
        <p:nvPicPr>
          <p:cNvPr id="30743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860925"/>
            <a:ext cx="13128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593725" y="4220980"/>
            <a:ext cx="1768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400" b="0">
                <a:ea typeface="宋体" pitchFamily="2" charset="-122"/>
              </a:rPr>
              <a:t>Linear polarization: parabolic potential</a:t>
            </a:r>
            <a:endParaRPr lang="en-US" sz="1400" b="0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4223270" y="3182938"/>
            <a:ext cx="14959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b="0" dirty="0">
                <a:ea typeface="宋体" pitchFamily="2" charset="-122"/>
              </a:rPr>
              <a:t>Lorentz-</a:t>
            </a:r>
            <a:r>
              <a:rPr lang="en-US" altLang="zh-CN" sz="1600" b="0" dirty="0" err="1">
                <a:ea typeface="宋体" pitchFamily="2" charset="-122"/>
              </a:rPr>
              <a:t>Drude</a:t>
            </a:r>
            <a:endParaRPr lang="en-US" sz="1600" b="0" dirty="0"/>
          </a:p>
        </p:txBody>
      </p:sp>
      <p:pic>
        <p:nvPicPr>
          <p:cNvPr id="30746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781550"/>
            <a:ext cx="16002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2362200" y="4220980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400" b="0">
                <a:ea typeface="宋体" pitchFamily="2" charset="-122"/>
              </a:rPr>
              <a:t>2</a:t>
            </a:r>
            <a:r>
              <a:rPr lang="en-US" altLang="zh-CN" sz="1400" b="0" baseline="30000">
                <a:ea typeface="宋体" pitchFamily="2" charset="-122"/>
              </a:rPr>
              <a:t>nd</a:t>
            </a:r>
            <a:r>
              <a:rPr lang="en-US" altLang="zh-CN" sz="1400" b="0">
                <a:ea typeface="宋体" pitchFamily="2" charset="-122"/>
              </a:rPr>
              <a:t> order nonlinearity: Pockels media</a:t>
            </a:r>
            <a:endParaRPr lang="en-US" sz="1400" b="0"/>
          </a:p>
        </p:txBody>
      </p:sp>
      <p:pic>
        <p:nvPicPr>
          <p:cNvPr id="3074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765675"/>
            <a:ext cx="1600200" cy="1520825"/>
          </a:xfrm>
          <a:prstGeom prst="rect">
            <a:avLst/>
          </a:prstGeom>
          <a:noFill/>
        </p:spPr>
      </p:pic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4343400" y="4220980"/>
            <a:ext cx="1905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400" b="0">
                <a:ea typeface="宋体" pitchFamily="2" charset="-122"/>
              </a:rPr>
              <a:t>3</a:t>
            </a:r>
            <a:r>
              <a:rPr lang="en-US" altLang="zh-CN" sz="1400" b="0" baseline="30000">
                <a:ea typeface="宋体" pitchFamily="2" charset="-122"/>
              </a:rPr>
              <a:t>rd</a:t>
            </a:r>
            <a:r>
              <a:rPr lang="en-US" altLang="zh-CN" sz="1400" b="0">
                <a:ea typeface="宋体" pitchFamily="2" charset="-122"/>
              </a:rPr>
              <a:t> order nonlinearity: Kerr media</a:t>
            </a:r>
            <a:endParaRPr lang="en-US" sz="1400" b="0"/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629400" y="5562600"/>
            <a:ext cx="1981200" cy="7493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1400" b="0" dirty="0">
                <a:ea typeface="宋体" pitchFamily="2" charset="-122"/>
              </a:rPr>
              <a:t>2</a:t>
            </a:r>
            <a:r>
              <a:rPr lang="en-US" altLang="zh-CN" sz="1400" b="0" baseline="30000" dirty="0">
                <a:ea typeface="宋体" pitchFamily="2" charset="-122"/>
              </a:rPr>
              <a:t>nd</a:t>
            </a:r>
            <a:r>
              <a:rPr lang="en-US" altLang="zh-CN" sz="1400" b="0" dirty="0">
                <a:ea typeface="宋体" pitchFamily="2" charset="-122"/>
              </a:rPr>
              <a:t> order nonlinearity is absent in crystals with </a:t>
            </a:r>
            <a:r>
              <a:rPr lang="en-US" altLang="zh-CN" sz="1400" b="0" dirty="0" err="1">
                <a:ea typeface="宋体" pitchFamily="2" charset="-122"/>
              </a:rPr>
              <a:t>centro</a:t>
            </a:r>
            <a:r>
              <a:rPr lang="en-US" altLang="zh-CN" sz="1400" b="0" dirty="0">
                <a:ea typeface="宋体" pitchFamily="2" charset="-122"/>
              </a:rPr>
              <a:t>-symmetry!</a:t>
            </a:r>
            <a:endParaRPr lang="en-US" sz="1400" b="0" dirty="0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57200" y="13874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>
                <a:ea typeface="宋体" pitchFamily="2" charset="-122"/>
              </a:rPr>
              <a:t>Induced dipole moment</a:t>
            </a:r>
            <a:endParaRPr lang="en-US" b="0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H="1">
            <a:off x="3244850" y="1768475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949450" y="1997075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rgbClr val="FF0000"/>
                </a:solidFill>
                <a:ea typeface="宋体" pitchFamily="2" charset="-122"/>
              </a:rPr>
              <a:t>Charge density</a:t>
            </a:r>
            <a:endParaRPr lang="en-US" sz="1400" b="0">
              <a:solidFill>
                <a:srgbClr val="FF0000"/>
              </a:solidFill>
            </a:endParaRP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3458460" y="1768475"/>
            <a:ext cx="228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778250" y="1768475"/>
            <a:ext cx="2286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3854450" y="1768475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3468688" y="1997075"/>
            <a:ext cx="842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1400" b="0">
                <a:solidFill>
                  <a:srgbClr val="0000FF"/>
                </a:solidFill>
                <a:ea typeface="宋体" pitchFamily="2" charset="-122"/>
              </a:rPr>
              <a:t>Electron charge</a:t>
            </a:r>
            <a:endParaRPr lang="en-US" sz="1400" b="0">
              <a:solidFill>
                <a:srgbClr val="0000FF"/>
              </a:solidFill>
            </a:endParaRP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4083050" y="1768475"/>
            <a:ext cx="228600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4235450" y="1768475"/>
            <a:ext cx="304800" cy="228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348163" y="1997075"/>
            <a:ext cx="1258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solidFill>
                  <a:srgbClr val="008000"/>
                </a:solidFill>
                <a:ea typeface="宋体" pitchFamily="2" charset="-122"/>
              </a:rPr>
              <a:t>Displacement</a:t>
            </a:r>
            <a:endParaRPr lang="en-US" sz="1400" b="0">
              <a:solidFill>
                <a:srgbClr val="008000"/>
              </a:solidFill>
            </a:endParaRPr>
          </a:p>
        </p:txBody>
      </p:sp>
      <p:graphicFrame>
        <p:nvGraphicFramePr>
          <p:cNvPr id="30751" name="Object 31"/>
          <p:cNvGraphicFramePr>
            <a:graphicFrameLocks noChangeAspect="1"/>
          </p:cNvGraphicFramePr>
          <p:nvPr/>
        </p:nvGraphicFramePr>
        <p:xfrm>
          <a:off x="4572000" y="1412875"/>
          <a:ext cx="1295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7" imgW="799920" imgH="228600" progId="Equation.3">
                  <p:embed/>
                </p:oleObj>
              </mc:Choice>
              <mc:Fallback>
                <p:oleObj name="Equation" r:id="rId7" imgW="799920" imgH="228600" progId="Equation.3">
                  <p:embed/>
                  <p:pic>
                    <p:nvPicPr>
                      <p:cNvPr id="3075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12875"/>
                        <a:ext cx="12954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1219200" y="6248400"/>
            <a:ext cx="671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ea typeface="宋体" pitchFamily="2" charset="-122"/>
              </a:rPr>
              <a:t>F = kx</a:t>
            </a:r>
            <a:endParaRPr lang="en-US" sz="1400" b="0"/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2784475" y="6237288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ea typeface="宋体" pitchFamily="2" charset="-122"/>
              </a:rPr>
              <a:t>F = kx + k</a:t>
            </a:r>
            <a:r>
              <a:rPr lang="en-US" altLang="zh-CN" sz="1400" b="0" baseline="-25000">
                <a:ea typeface="宋体" pitchFamily="2" charset="-122"/>
              </a:rPr>
              <a:t>2</a:t>
            </a:r>
            <a:r>
              <a:rPr lang="en-US" altLang="zh-CN" sz="1400" b="0">
                <a:ea typeface="宋体" pitchFamily="2" charset="-122"/>
              </a:rPr>
              <a:t>x</a:t>
            </a:r>
            <a:r>
              <a:rPr lang="en-US" altLang="zh-CN" sz="1400" b="0" baseline="30000">
                <a:ea typeface="宋体" pitchFamily="2" charset="-122"/>
              </a:rPr>
              <a:t>2</a:t>
            </a:r>
            <a:endParaRPr lang="en-US" sz="1400" b="0"/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4765675" y="6237288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 b="0">
                <a:ea typeface="宋体" pitchFamily="2" charset="-122"/>
              </a:rPr>
              <a:t>F = kx + k</a:t>
            </a:r>
            <a:r>
              <a:rPr lang="en-US" altLang="zh-CN" sz="1400" b="0" baseline="-25000">
                <a:ea typeface="宋体" pitchFamily="2" charset="-122"/>
              </a:rPr>
              <a:t>3</a:t>
            </a:r>
            <a:r>
              <a:rPr lang="en-US" altLang="zh-CN" sz="1400" b="0">
                <a:ea typeface="宋体" pitchFamily="2" charset="-122"/>
              </a:rPr>
              <a:t>x</a:t>
            </a:r>
            <a:r>
              <a:rPr lang="en-US" altLang="zh-CN" sz="1400" b="0" baseline="30000">
                <a:ea typeface="宋体" pitchFamily="2" charset="-122"/>
              </a:rPr>
              <a:t>3</a:t>
            </a:r>
            <a:endParaRPr lang="en-US" sz="1400" b="0" baseline="30000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833620" y="2980440"/>
          <a:ext cx="32512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9" imgW="1828800" imgH="419040" progId="Equation.DSMT4">
                  <p:embed/>
                </p:oleObj>
              </mc:Choice>
              <mc:Fallback>
                <p:oleObj name="Equation" r:id="rId9" imgW="1828800" imgH="419040" progId="Equation.DSMT4">
                  <p:embed/>
                  <p:pic>
                    <p:nvPicPr>
                      <p:cNvPr id="655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20" y="2980440"/>
                        <a:ext cx="325120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3016250" y="1407228"/>
          <a:ext cx="126523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1" imgW="711000" imgH="228600" progId="Equation.DSMT4">
                  <p:embed/>
                </p:oleObj>
              </mc:Choice>
              <mc:Fallback>
                <p:oleObj name="Equation" r:id="rId11" imgW="711000" imgH="228600" progId="Equation.DSMT4">
                  <p:embed/>
                  <p:pic>
                    <p:nvPicPr>
                      <p:cNvPr id="65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1407228"/>
                        <a:ext cx="1265238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782031" y="3817786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Damping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61729" y="382076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Restoring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55919" y="382201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Driving</a:t>
            </a: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2241030" y="359639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3124200" y="359639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3871210" y="359639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Nonlinear polarization</a:t>
            </a:r>
            <a:endParaRPr lang="en-US" sz="32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Linear medium: low field intensity</a:t>
            </a:r>
          </a:p>
          <a:p>
            <a:endParaRPr lang="en-US" altLang="zh-CN" dirty="0">
              <a:ea typeface="宋体" pitchFamily="2" charset="-122"/>
            </a:endParaRPr>
          </a:p>
          <a:p>
            <a:endParaRPr lang="en-US" altLang="zh-CN" sz="4000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Nonlinear medium: high field intensity</a:t>
            </a:r>
            <a:endParaRPr lang="en-US" dirty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914400" y="2192338"/>
          <a:ext cx="1295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799920" imgH="228600" progId="Equation.3">
                  <p:embed/>
                </p:oleObj>
              </mc:Choice>
              <mc:Fallback>
                <p:oleObj name="Equation" r:id="rId4" imgW="799920" imgH="228600" progId="Equation.3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92338"/>
                        <a:ext cx="12954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800600" y="2190750"/>
          <a:ext cx="18288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091880" imgH="228600" progId="Equation.3">
                  <p:embed/>
                </p:oleObj>
              </mc:Choice>
              <mc:Fallback>
                <p:oleObj name="Equation" r:id="rId6" imgW="1091880" imgH="228600" progId="Equation.3">
                  <p:embed/>
                  <p:pic>
                    <p:nvPicPr>
                      <p:cNvPr id="2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190750"/>
                        <a:ext cx="182880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3886200" y="22098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2590800"/>
            <a:ext cx="60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286000" y="266700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rgbClr val="FF0000"/>
                </a:solidFill>
                <a:ea typeface="宋体" pitchFamily="2" charset="-122"/>
              </a:rPr>
              <a:t>Linear polarization</a:t>
            </a:r>
            <a:endParaRPr lang="en-US" b="0">
              <a:solidFill>
                <a:srgbClr val="FF0000"/>
              </a:solidFill>
            </a:endParaRPr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914400" y="3735388"/>
          <a:ext cx="1295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799920" imgH="228600" progId="Equation.3">
                  <p:embed/>
                </p:oleObj>
              </mc:Choice>
              <mc:Fallback>
                <p:oleObj name="Equation" r:id="rId8" imgW="799920" imgH="228600" progId="Equation.3">
                  <p:embed/>
                  <p:pic>
                    <p:nvPicPr>
                      <p:cNvPr id="29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35388"/>
                        <a:ext cx="12954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625850" y="4205288"/>
            <a:ext cx="239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rgbClr val="FF0000"/>
                </a:solidFill>
                <a:ea typeface="宋体" pitchFamily="2" charset="-122"/>
              </a:rPr>
              <a:t>Nonlinear polarization</a:t>
            </a:r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3886200" y="4129088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9716" name="Object 20"/>
          <p:cNvGraphicFramePr>
            <a:graphicFrameLocks noChangeAspect="1"/>
          </p:cNvGraphicFramePr>
          <p:nvPr/>
        </p:nvGraphicFramePr>
        <p:xfrm>
          <a:off x="2514600" y="2198688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723600" imgH="228600" progId="Equation.3">
                  <p:embed/>
                </p:oleObj>
              </mc:Choice>
              <mc:Fallback>
                <p:oleObj name="Equation" r:id="rId9" imgW="723600" imgH="228600" progId="Equation.3">
                  <p:embed/>
                  <p:pic>
                    <p:nvPicPr>
                      <p:cNvPr id="2971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98688"/>
                        <a:ext cx="1143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7" name="Object 21"/>
          <p:cNvGraphicFramePr>
            <a:graphicFrameLocks noChangeAspect="1"/>
          </p:cNvGraphicFramePr>
          <p:nvPr/>
        </p:nvGraphicFramePr>
        <p:xfrm>
          <a:off x="2514600" y="3725863"/>
          <a:ext cx="47244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2857320" imgH="241200" progId="Equation.3">
                  <p:embed/>
                </p:oleObj>
              </mc:Choice>
              <mc:Fallback>
                <p:oleObj name="Equation" r:id="rId11" imgW="2857320" imgH="241200" progId="Equation.3">
                  <p:embed/>
                  <p:pic>
                    <p:nvPicPr>
                      <p:cNvPr id="297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25863"/>
                        <a:ext cx="4724400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8" name="Object 22"/>
          <p:cNvGraphicFramePr>
            <a:graphicFrameLocks noChangeAspect="1"/>
          </p:cNvGraphicFramePr>
          <p:nvPr/>
        </p:nvGraphicFramePr>
        <p:xfrm>
          <a:off x="990418" y="4724400"/>
          <a:ext cx="62309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3377880" imgH="241200" progId="Equation.DSMT4">
                  <p:embed/>
                </p:oleObj>
              </mc:Choice>
              <mc:Fallback>
                <p:oleObj name="Equation" r:id="rId13" imgW="3377880" imgH="241200" progId="Equation.DSMT4">
                  <p:embed/>
                  <p:pic>
                    <p:nvPicPr>
                      <p:cNvPr id="297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418" y="4724400"/>
                        <a:ext cx="623093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1706380" y="51816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020580" y="5256213"/>
            <a:ext cx="1676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0">
                <a:solidFill>
                  <a:srgbClr val="FF0000"/>
                </a:solidFill>
                <a:ea typeface="宋体" pitchFamily="2" charset="-122"/>
              </a:rPr>
              <a:t>Linear susceptibility tensor</a:t>
            </a:r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2819400" y="5181600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2438400" y="5257800"/>
            <a:ext cx="1676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0">
                <a:solidFill>
                  <a:srgbClr val="FF0000"/>
                </a:solidFill>
                <a:ea typeface="宋体" pitchFamily="2" charset="-122"/>
              </a:rPr>
              <a:t>2nd order nonlinear susceptibility tensor</a:t>
            </a:r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4343400" y="5181600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4038600" y="5257800"/>
            <a:ext cx="1676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0">
                <a:solidFill>
                  <a:srgbClr val="FF0000"/>
                </a:solidFill>
                <a:ea typeface="宋体" pitchFamily="2" charset="-122"/>
              </a:rPr>
              <a:t>3rd order nonlinear susceptibility tensor</a:t>
            </a:r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096000" y="560705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0">
                <a:ea typeface="宋体" pitchFamily="2" charset="-122"/>
              </a:rPr>
              <a:t>Summation over repeated indices</a:t>
            </a:r>
            <a:endParaRPr lang="en-US" b="0"/>
          </a:p>
        </p:txBody>
      </p:sp>
      <p:graphicFrame>
        <p:nvGraphicFramePr>
          <p:cNvPr id="29726" name="Object 30"/>
          <p:cNvGraphicFramePr>
            <a:graphicFrameLocks noChangeAspect="1"/>
          </p:cNvGraphicFramePr>
          <p:nvPr/>
        </p:nvGraphicFramePr>
        <p:xfrm>
          <a:off x="6934200" y="2159000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5" imgW="647640" imgH="215640" progId="Equation.3">
                  <p:embed/>
                </p:oleObj>
              </mc:Choice>
              <mc:Fallback>
                <p:oleObj name="Equation" r:id="rId15" imgW="647640" imgH="215640" progId="Equation.3">
                  <p:embed/>
                  <p:pic>
                    <p:nvPicPr>
                      <p:cNvPr id="2972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159000"/>
                        <a:ext cx="1066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6248400" y="51816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0">
                <a:ea typeface="宋体" pitchFamily="2" charset="-122"/>
              </a:rPr>
              <a:t>i, j, k = x, y, 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and nonlinearity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250"/>
            <a:ext cx="8077200" cy="4723150"/>
          </a:xfrm>
        </p:spPr>
        <p:txBody>
          <a:bodyPr/>
          <a:lstStyle/>
          <a:p>
            <a:pPr>
              <a:spcBef>
                <a:spcPts val="868"/>
              </a:spcBef>
            </a:pPr>
            <a:r>
              <a:rPr lang="en-US" sz="2200" dirty="0"/>
              <a:t>Symmetry of susceptibility tensors</a:t>
            </a:r>
          </a:p>
          <a:p>
            <a:pPr>
              <a:spcBef>
                <a:spcPts val="868"/>
              </a:spcBef>
            </a:pPr>
            <a:endParaRPr lang="en-US" sz="3200" dirty="0"/>
          </a:p>
          <a:p>
            <a:pPr>
              <a:spcBef>
                <a:spcPts val="868"/>
              </a:spcBef>
            </a:pPr>
            <a:r>
              <a:rPr lang="en-US" sz="2200" dirty="0"/>
              <a:t>In lossless media, the nonlinear coefficients are invariant under reshuffling of their indices</a:t>
            </a:r>
            <a:endParaRPr lang="en-US" dirty="0"/>
          </a:p>
          <a:p>
            <a:pPr lvl="1">
              <a:spcBef>
                <a:spcPts val="868"/>
              </a:spcBef>
            </a:pPr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order susceptibility tensor of a lossless medium contains 10 independent nonlinear coefficients</a:t>
            </a:r>
            <a:endParaRPr lang="en-US" sz="1800" dirty="0"/>
          </a:p>
          <a:p>
            <a:pPr>
              <a:spcBef>
                <a:spcPts val="868"/>
              </a:spcBef>
            </a:pPr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order nonlinearity is absent in crystals with </a:t>
            </a:r>
            <a:r>
              <a:rPr lang="en-US" sz="2200" dirty="0" err="1"/>
              <a:t>centro</a:t>
            </a:r>
            <a:r>
              <a:rPr lang="en-US" sz="2200" dirty="0"/>
              <a:t>-symmetry as well as in glasses/liquids</a:t>
            </a: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854440" y="2042410"/>
          <a:ext cx="1161721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571320" imgH="241200" progId="Equation.DSMT4">
                  <p:embed/>
                </p:oleObj>
              </mc:Choice>
              <mc:Fallback>
                <p:oleObj name="Equation" r:id="rId3" imgW="571320" imgH="241200" progId="Equation.DSMT4">
                  <p:embed/>
                  <p:pic>
                    <p:nvPicPr>
                      <p:cNvPr id="675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40" y="2042410"/>
                        <a:ext cx="1161721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362200" y="2027420"/>
          <a:ext cx="14462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711000" imgH="266400" progId="Equation.DSMT4">
                  <p:embed/>
                </p:oleObj>
              </mc:Choice>
              <mc:Fallback>
                <p:oleObj name="Equation" r:id="rId5" imgW="711000" imgH="266400" progId="Equation.DSMT4">
                  <p:embed/>
                  <p:pic>
                    <p:nvPicPr>
                      <p:cNvPr id="675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27420"/>
                        <a:ext cx="14462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4343401" y="2057400"/>
          <a:ext cx="609599" cy="435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330120" imgH="253800" progId="Equation.DSMT4">
                  <p:embed/>
                </p:oleObj>
              </mc:Choice>
              <mc:Fallback>
                <p:oleObj name="Equation" r:id="rId7" imgW="330120" imgH="253800" progId="Equation.DSMT4">
                  <p:embed/>
                  <p:pic>
                    <p:nvPicPr>
                      <p:cNvPr id="675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2057400"/>
                        <a:ext cx="609599" cy="435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953000" y="2056150"/>
            <a:ext cx="3432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permutation of the indices </a:t>
            </a:r>
            <a:r>
              <a:rPr lang="en-US" sz="2000" i="1" dirty="0" err="1"/>
              <a:t>jkl</a:t>
            </a:r>
            <a:endParaRPr lang="en-US" sz="2000" i="1" dirty="0"/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866958" y="4960938"/>
          <a:ext cx="5305242" cy="102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3009600" imgH="609480" progId="Equation.DSMT4">
                  <p:embed/>
                </p:oleObj>
              </mc:Choice>
              <mc:Fallback>
                <p:oleObj name="Equation" r:id="rId9" imgW="3009600" imgH="609480" progId="Equation.DSMT4">
                  <p:embed/>
                  <p:pic>
                    <p:nvPicPr>
                      <p:cNvPr id="67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958" y="4960938"/>
                        <a:ext cx="5305242" cy="1027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309855" y="5022148"/>
            <a:ext cx="214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Centro-symmetry</a:t>
            </a:r>
            <a:endParaRPr lang="en-US" sz="1600" dirty="0"/>
          </a:p>
        </p:txBody>
      </p:sp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6369570" y="5471410"/>
          <a:ext cx="12652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685800" imgH="253800" progId="Equation.DSMT4">
                  <p:embed/>
                </p:oleObj>
              </mc:Choice>
              <mc:Fallback>
                <p:oleObj name="Equation" r:id="rId11" imgW="685800" imgH="253800" progId="Equation.DSMT4">
                  <p:embed/>
                  <p:pic>
                    <p:nvPicPr>
                      <p:cNvPr id="675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570" y="5471410"/>
                        <a:ext cx="1265237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Symmetry and nonlinearity: Si vs. </a:t>
            </a:r>
            <a:r>
              <a:rPr lang="en-US" dirty="0" err="1"/>
              <a:t>GaAs</a:t>
            </a:r>
            <a:endParaRPr lang="en-US" dirty="0"/>
          </a:p>
        </p:txBody>
      </p:sp>
      <p:pic>
        <p:nvPicPr>
          <p:cNvPr id="68610" name="Picture 2" descr="C:\Users\hjj\Desktop\Silicon-unit-cell-3D-ba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52694"/>
            <a:ext cx="3810000" cy="3636818"/>
          </a:xfrm>
          <a:prstGeom prst="rect">
            <a:avLst/>
          </a:prstGeom>
          <a:noFill/>
        </p:spPr>
      </p:pic>
      <p:pic>
        <p:nvPicPr>
          <p:cNvPr id="68611" name="Picture 3" descr="C:\Users\hjj\Desktop\iii_v_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37704"/>
            <a:ext cx="4038600" cy="3675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5315343"/>
            <a:ext cx="34339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Silicon: diamond structure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5320260"/>
            <a:ext cx="3653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GaAs</a:t>
            </a:r>
            <a:r>
              <a:rPr lang="en-US" sz="2200" dirty="0"/>
              <a:t>: zinc </a:t>
            </a:r>
            <a:r>
              <a:rPr lang="en-US" sz="2200" dirty="0" err="1"/>
              <a:t>blende</a:t>
            </a:r>
            <a:r>
              <a:rPr lang="en-US" sz="2200" dirty="0"/>
              <a:t> 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793" y="5772543"/>
            <a:ext cx="3366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  <a:r>
              <a:rPr lang="en-US" sz="2200" baseline="30000" dirty="0"/>
              <a:t>rd</a:t>
            </a:r>
            <a:r>
              <a:rPr lang="en-US" sz="2200" dirty="0"/>
              <a:t> order nonlinearity only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0640" y="5776210"/>
            <a:ext cx="34804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&amp; 3</a:t>
            </a:r>
            <a:r>
              <a:rPr lang="en-US" sz="2200" baseline="30000" dirty="0"/>
              <a:t>rd</a:t>
            </a:r>
            <a:r>
              <a:rPr lang="en-US" sz="2200" dirty="0"/>
              <a:t> order nonlinearity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60620" y="2377190"/>
            <a:ext cx="2007281" cy="579620"/>
            <a:chOff x="960620" y="2377190"/>
            <a:chExt cx="2007281" cy="579620"/>
          </a:xfrm>
        </p:grpSpPr>
        <p:sp>
          <p:nvSpPr>
            <p:cNvPr id="12" name="Oval 11"/>
            <p:cNvSpPr/>
            <p:nvPr/>
          </p:nvSpPr>
          <p:spPr bwMode="auto">
            <a:xfrm>
              <a:off x="1157990" y="237719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60620" y="2556700"/>
              <a:ext cx="20072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Inversion center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55" y="534468"/>
            <a:ext cx="8290805" cy="868362"/>
          </a:xfrm>
        </p:spPr>
        <p:txBody>
          <a:bodyPr>
            <a:noAutofit/>
          </a:bodyPr>
          <a:lstStyle/>
          <a:p>
            <a:r>
              <a:rPr lang="en-US" sz="2700" dirty="0"/>
              <a:t>Glass/polymer poling produces 2</a:t>
            </a:r>
            <a:r>
              <a:rPr lang="en-US" sz="2700" baseline="30000" dirty="0"/>
              <a:t>nd</a:t>
            </a:r>
            <a:r>
              <a:rPr lang="en-US" sz="2700" dirty="0"/>
              <a:t> order nonlinearity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346258"/>
            <a:ext cx="19812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Glass bulk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193858"/>
            <a:ext cx="2438400" cy="76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3003030"/>
            <a:ext cx="2438400" cy="76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600200" y="1936230"/>
            <a:ext cx="457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600200" y="3307830"/>
            <a:ext cx="457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1707630"/>
            <a:ext cx="21336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3536430"/>
            <a:ext cx="21336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33800" y="1936230"/>
            <a:ext cx="457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733800" y="3307830"/>
            <a:ext cx="4572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86200" y="2164830"/>
            <a:ext cx="152400" cy="152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86200" y="2926830"/>
            <a:ext cx="152400" cy="152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14486" y="239343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DC (kV)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810" y="317167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4069830"/>
            <a:ext cx="3614058" cy="21082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lIns="137160" tIns="91440" rIns="91440" bIns="91440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Thermal poling: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Apply a high voltage (E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DC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~ 10</a:t>
            </a:r>
            <a:r>
              <a:rPr lang="en-US" sz="2000" i="1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V/m) at T &lt;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baseline="-250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and then quench the sample to RT w/o removing the electric field to “freeze in” the polarization.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471886" y="1661410"/>
          <a:ext cx="25114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091880" imgH="241200" progId="Equation.DSMT4">
                  <p:embed/>
                </p:oleObj>
              </mc:Choice>
              <mc:Fallback>
                <p:oleObj name="Equation" r:id="rId3" imgW="1091880" imgH="2412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886" y="1661410"/>
                        <a:ext cx="2511425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800600" y="3673386"/>
          <a:ext cx="3886198" cy="1889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0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baseline="30000" dirty="0">
                          <a:latin typeface="Times New Roman" pitchFamily="18" charset="0"/>
                          <a:cs typeface="Times New Roman" pitchFamily="18" charset="0"/>
                        </a:rPr>
                        <a:t> (2)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(pm/V)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Component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GaAs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LiNbO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8.8 / 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n-US" sz="2000" b="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0" b="0" i="0" dirty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altLang="zh-CN" sz="2000" b="0" i="1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Sb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000" i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20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076848" y="2398347"/>
            <a:ext cx="3091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where the frozen-in E</a:t>
            </a:r>
            <a:r>
              <a:rPr lang="en-US" sz="2000" baseline="-25000" dirty="0"/>
              <a:t>DC</a:t>
            </a:r>
            <a:r>
              <a:rPr lang="en-US" sz="2000" dirty="0"/>
              <a:t> results from movement of alkaline 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82980" y="5726430"/>
            <a:ext cx="3475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Adv. </a:t>
            </a:r>
            <a:r>
              <a:rPr lang="en-US" sz="1400" dirty="0" err="1"/>
              <a:t>Funct</a:t>
            </a:r>
            <a:r>
              <a:rPr lang="en-US" sz="1400" dirty="0"/>
              <a:t>. Mater. </a:t>
            </a:r>
            <a:r>
              <a:rPr lang="en-US" sz="1400" b="1" dirty="0"/>
              <a:t>17</a:t>
            </a:r>
            <a:r>
              <a:rPr lang="en-US" sz="1400" dirty="0"/>
              <a:t>, 3284-3294 (2007).</a:t>
            </a:r>
          </a:p>
          <a:p>
            <a:pPr algn="just"/>
            <a:r>
              <a:rPr lang="en-US" sz="1400" dirty="0"/>
              <a:t>Opt. Express </a:t>
            </a:r>
            <a:r>
              <a:rPr lang="en-US" sz="1400" b="1" dirty="0"/>
              <a:t>14</a:t>
            </a:r>
            <a:r>
              <a:rPr lang="en-US" sz="1400" dirty="0"/>
              <a:t>, 1524-1532 (2006).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zh-CN" sz="3200" dirty="0">
                <a:ea typeface="宋体" pitchFamily="2" charset="-122"/>
              </a:rPr>
              <a:t>Nonlinear optical effects</a:t>
            </a:r>
            <a:endParaRPr lang="en-US" sz="32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220"/>
            <a:ext cx="8229600" cy="45720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2</a:t>
            </a:r>
            <a:r>
              <a:rPr lang="en-US" altLang="zh-CN" sz="2400" baseline="30000" dirty="0">
                <a:ea typeface="宋体" pitchFamily="2" charset="-122"/>
              </a:rPr>
              <a:t>nd</a:t>
            </a:r>
            <a:r>
              <a:rPr lang="en-US" altLang="zh-CN" sz="2400" dirty="0">
                <a:ea typeface="宋体" pitchFamily="2" charset="-122"/>
              </a:rPr>
              <a:t> order optical nonlinear effects</a:t>
            </a:r>
          </a:p>
          <a:p>
            <a:pPr marL="796925" lvl="1" indent="-339725"/>
            <a:r>
              <a:rPr lang="en-US" altLang="zh-CN" sz="2000" dirty="0" err="1">
                <a:ea typeface="宋体" pitchFamily="2" charset="-122"/>
              </a:rPr>
              <a:t>Pockels</a:t>
            </a:r>
            <a:r>
              <a:rPr lang="en-US" altLang="zh-CN" sz="2000" dirty="0">
                <a:ea typeface="宋体" pitchFamily="2" charset="-122"/>
              </a:rPr>
              <a:t>/electro-optic effect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Second harmonic generation (SHG)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Sum/difference frequency generation (SFG/DFG)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Optical parametric amplification/oscillation (OPA/OPO)</a:t>
            </a:r>
          </a:p>
          <a:p>
            <a:r>
              <a:rPr lang="en-US" altLang="zh-CN" sz="2400" dirty="0">
                <a:ea typeface="宋体" pitchFamily="2" charset="-122"/>
              </a:rPr>
              <a:t>3</a:t>
            </a:r>
            <a:r>
              <a:rPr lang="en-US" altLang="zh-CN" sz="2400" baseline="30000" dirty="0">
                <a:ea typeface="宋体" pitchFamily="2" charset="-122"/>
              </a:rPr>
              <a:t>rd</a:t>
            </a:r>
            <a:r>
              <a:rPr lang="en-US" altLang="zh-CN" sz="2400" dirty="0">
                <a:ea typeface="宋体" pitchFamily="2" charset="-122"/>
              </a:rPr>
              <a:t> order optical nonlinear effects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Optical Kerr effect/quadratic </a:t>
            </a:r>
            <a:r>
              <a:rPr lang="en-US" altLang="zh-CN" sz="2000" dirty="0" err="1">
                <a:ea typeface="宋体" pitchFamily="2" charset="-122"/>
              </a:rPr>
              <a:t>Pockels</a:t>
            </a:r>
            <a:r>
              <a:rPr lang="en-US" altLang="zh-CN" sz="2000" dirty="0">
                <a:ea typeface="宋体" pitchFamily="2" charset="-122"/>
              </a:rPr>
              <a:t> effect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Third harmonic generation (THG)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Four wave mixing (FWM)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Two photon absorption (TPA)</a:t>
            </a:r>
          </a:p>
          <a:p>
            <a:pPr marL="796925" lvl="1" indent="-339725"/>
            <a:r>
              <a:rPr lang="en-US" altLang="zh-CN" sz="2000" dirty="0">
                <a:ea typeface="宋体" pitchFamily="2" charset="-122"/>
              </a:rPr>
              <a:t>Stimulated Raman/Brillion scattering (SRS/SBS)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28917</TotalTime>
  <Words>1782</Words>
  <Application>Microsoft Office PowerPoint</Application>
  <PresentationFormat>On-screen Show (4:3)</PresentationFormat>
  <Paragraphs>329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Titillium Web</vt:lpstr>
      <vt:lpstr>宋体</vt:lpstr>
      <vt:lpstr>Arial</vt:lpstr>
      <vt:lpstr>Arial Black</vt:lpstr>
      <vt:lpstr>Calibri</vt:lpstr>
      <vt:lpstr>Comic Sans MS</vt:lpstr>
      <vt:lpstr>Harlow Solid Italic</vt:lpstr>
      <vt:lpstr>Symbol</vt:lpstr>
      <vt:lpstr>Times New Roman</vt:lpstr>
      <vt:lpstr>Wingdings</vt:lpstr>
      <vt:lpstr>Pixel</vt:lpstr>
      <vt:lpstr>Equation</vt:lpstr>
      <vt:lpstr>MathType 7.0 Equation</vt:lpstr>
      <vt:lpstr>MIT 3.156/3.46 Photonic Materials and Devices  9: Nonlinear Optics</vt:lpstr>
      <vt:lpstr>References</vt:lpstr>
      <vt:lpstr>PowerPoint Presentation</vt:lpstr>
      <vt:lpstr>Atomic origin of optical nonlinearity</vt:lpstr>
      <vt:lpstr>Nonlinear polarization</vt:lpstr>
      <vt:lpstr>Symmetry and nonlinearity</vt:lpstr>
      <vt:lpstr>Symmetry and nonlinearity: Si vs. GaAs</vt:lpstr>
      <vt:lpstr>Glass/polymer poling produces 2nd order nonlinearity</vt:lpstr>
      <vt:lpstr>Nonlinear optical effects</vt:lpstr>
      <vt:lpstr>General methodology for nonlinear optics</vt:lpstr>
      <vt:lpstr>Pockels effect / Electro-optic (EO) effect</vt:lpstr>
      <vt:lpstr>Electro-optic materials</vt:lpstr>
      <vt:lpstr>Electro-optic modulators</vt:lpstr>
      <vt:lpstr>Second harmonic generation (SHG)</vt:lpstr>
      <vt:lpstr>Phase matching condition</vt:lpstr>
      <vt:lpstr>PowerPoint Presentation</vt:lpstr>
      <vt:lpstr>Sum frequency generation (SFG) Difference frequency generation (DFG)</vt:lpstr>
      <vt:lpstr>Optical Kerr effect Third harmonic generation (THG)</vt:lpstr>
      <vt:lpstr>Two photon absorption (TPA)</vt:lpstr>
      <vt:lpstr>Two photon absorption (TPA)</vt:lpstr>
      <vt:lpstr>Two photon absorption (TPA)</vt:lpstr>
      <vt:lpstr>Structures produced by TPP</vt:lpstr>
      <vt:lpstr>Applications of TPP</vt:lpstr>
      <vt:lpstr>Optical Kerr nonlinearity Figure-of-Merit (FOM)</vt:lpstr>
      <vt:lpstr>(Spontaneous) Raman scattering</vt:lpstr>
      <vt:lpstr>Stimulated Raman scattering (SRS)</vt:lpstr>
      <vt:lpstr>Si Raman lasers that make the headline</vt:lpstr>
      <vt:lpstr>Si Raman lasers that make the headline</vt:lpstr>
      <vt:lpstr>Si Raman lasers that make the headline</vt:lpstr>
      <vt:lpstr>List of symbols</vt:lpstr>
      <vt:lpstr>List of symbols</vt:lpstr>
      <vt:lpstr>List of symbols</vt:lpstr>
      <vt:lpstr>List of symbols</vt:lpstr>
      <vt:lpstr>List of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3405</cp:revision>
  <dcterms:created xsi:type="dcterms:W3CDTF">2006-08-16T00:00:00Z</dcterms:created>
  <dcterms:modified xsi:type="dcterms:W3CDTF">2020-11-02T04:55:53Z</dcterms:modified>
</cp:coreProperties>
</file>