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93" r:id="rId13"/>
    <p:sldId id="294" r:id="rId14"/>
    <p:sldId id="292" r:id="rId15"/>
    <p:sldId id="269" r:id="rId16"/>
    <p:sldId id="270" r:id="rId17"/>
    <p:sldId id="271" r:id="rId18"/>
    <p:sldId id="295"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4A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20AD6B-7A49-413E-8123-FC6353B64586}" type="datetimeFigureOut">
              <a:rPr lang="en-US" smtClean="0"/>
              <a:t>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E0D30A-0259-408B-88D3-72C6CE80D01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9FE0D30A-0259-408B-88D3-72C6CE80D013}" type="slidenum">
              <a:rPr lang="en-US" smtClean="0"/>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D47C4C-80DC-49CA-8C7C-7C7C20B69D7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D47C4C-80DC-49CA-8C7C-7C7C20B69D7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D47C4C-80DC-49CA-8C7C-7C7C20B69D7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D47C4C-80DC-49CA-8C7C-7C7C20B69D7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D47C4C-80DC-49CA-8C7C-7C7C20B69D77}"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D47C4C-80DC-49CA-8C7C-7C7C20B69D77}"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D47C4C-80DC-49CA-8C7C-7C7C20B69D77}" type="datetimeFigureOut">
              <a:rPr lang="en-US" smtClean="0"/>
              <a:pPr/>
              <a:t>1/13/2011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D47C4C-80DC-49CA-8C7C-7C7C20B69D77}" type="datetimeFigureOut">
              <a:rPr lang="en-US" smtClean="0"/>
              <a:pPr/>
              <a:t>1/13/2011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47C4C-80DC-49CA-8C7C-7C7C20B69D77}" type="datetimeFigureOut">
              <a:rPr lang="en-US" smtClean="0"/>
              <a:pPr/>
              <a:t>1/13/2011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D47C4C-80DC-49CA-8C7C-7C7C20B69D77}"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D47C4C-80DC-49CA-8C7C-7C7C20B69D77}"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54E72-305C-4663-8039-BD54C2C6C5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47C4C-80DC-49CA-8C7C-7C7C20B69D77}" type="datetimeFigureOut">
              <a:rPr lang="en-US" smtClean="0"/>
              <a:pPr/>
              <a:t>1/13/2011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54E72-305C-4663-8039-BD54C2C6C5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295400" y="2438400"/>
            <a:ext cx="6400800" cy="1752600"/>
          </a:xfrm>
        </p:spPr>
        <p:txBody>
          <a:bodyPr anchor="ctr">
            <a:noAutofit/>
          </a:bodyPr>
          <a:lstStyle/>
          <a:p>
            <a:r>
              <a:rPr lang="en-US" sz="13800" b="1" dirty="0" smtClean="0">
                <a:solidFill>
                  <a:schemeClr val="tx1"/>
                </a:solidFill>
                <a:latin typeface="Century Gothic" pitchFamily="34" charset="0"/>
              </a:rPr>
              <a:t>A-HEM!</a:t>
            </a:r>
            <a:endParaRPr lang="en-US" sz="13800" b="1" dirty="0">
              <a:solidFill>
                <a:schemeClr val="tx1"/>
              </a:solidFill>
              <a:latin typeface="Century Gothic" pitchFamily="34" charset="0"/>
            </a:endParaRPr>
          </a:p>
        </p:txBody>
      </p:sp>
    </p:spTree>
  </p:cSld>
  <p:clrMapOvr>
    <a:masterClrMapping/>
  </p:clrMapOvr>
  <p:transition spd="med">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0"/>
            <a:ext cx="6400800" cy="2743200"/>
          </a:xfrm>
        </p:spPr>
        <p:txBody>
          <a:bodyPr anchor="ctr">
            <a:normAutofit/>
          </a:bodyPr>
          <a:lstStyle/>
          <a:p>
            <a:r>
              <a:rPr lang="en-US" sz="7200" dirty="0" smtClean="0">
                <a:solidFill>
                  <a:schemeClr val="tx1"/>
                </a:solidFill>
                <a:effectLst>
                  <a:outerShdw blurRad="38100" dist="38100" dir="2700000" algn="tl">
                    <a:srgbClr val="000000">
                      <a:alpha val="43137"/>
                    </a:srgbClr>
                  </a:outerShdw>
                </a:effectLst>
                <a:latin typeface="Press Start K" pitchFamily="49" charset="0"/>
              </a:rPr>
              <a:t>speak now</a:t>
            </a:r>
            <a:endParaRPr lang="en-US" sz="72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133600"/>
            <a:ext cx="7315200" cy="27432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o</a:t>
            </a:r>
            <a:r>
              <a:rPr lang="en-US" sz="4800" dirty="0" smtClean="0">
                <a:solidFill>
                  <a:schemeClr val="tx1"/>
                </a:solidFill>
                <a:effectLst>
                  <a:outerShdw blurRad="38100" dist="38100" dir="2700000" algn="tl">
                    <a:srgbClr val="000000">
                      <a:alpha val="43137"/>
                    </a:srgbClr>
                  </a:outerShdw>
                </a:effectLst>
                <a:latin typeface="Press Start K" pitchFamily="49" charset="0"/>
              </a:rPr>
              <a:t>r forever hold your peace.</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10058400" cy="58674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Before </a:t>
            </a:r>
            <a:r>
              <a:rPr lang="en-US" sz="4800" dirty="0" smtClean="0">
                <a:solidFill>
                  <a:schemeClr val="tx1"/>
                </a:solidFill>
                <a:effectLst>
                  <a:outerShdw blurRad="38100" dist="38100" dir="2700000" algn="tl">
                    <a:srgbClr val="000000">
                      <a:alpha val="43137"/>
                    </a:srgbClr>
                  </a:outerShdw>
                </a:effectLst>
                <a:latin typeface="Press Start K" pitchFamily="49" charset="0"/>
              </a:rPr>
              <a:t>we proceed</a:t>
            </a:r>
            <a:r>
              <a:rPr lang="en-US" sz="4800" dirty="0">
                <a:solidFill>
                  <a:schemeClr val="tx1"/>
                </a:solidFill>
                <a:effectLst>
                  <a:outerShdw blurRad="38100" dist="38100" dir="2700000" algn="tl">
                    <a:srgbClr val="000000">
                      <a:alpha val="43137"/>
                    </a:srgbClr>
                  </a:outerShdw>
                </a:effectLst>
                <a:latin typeface="Press Start K" pitchFamily="49" charset="0"/>
              </a:rPr>
              <a:t>, </a:t>
            </a:r>
          </a:p>
        </p:txBody>
      </p:sp>
    </p:spTree>
  </p:cSld>
  <p:clrMapOvr>
    <a:masterClrMapping/>
  </p:clrMapOvr>
  <p:transition spd="med">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1000"/>
            <a:ext cx="7620000" cy="58674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I would like to say a few words...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609600"/>
            <a:ext cx="5257800" cy="5867400"/>
          </a:xfrm>
        </p:spPr>
        <p:txBody>
          <a:bodyPr anchor="ctr">
            <a:normAutofit/>
          </a:bodyPr>
          <a:lstStyle/>
          <a:p>
            <a:pPr algn="just"/>
            <a:r>
              <a:rPr lang="en-US" sz="800" dirty="0" smtClean="0">
                <a:solidFill>
                  <a:schemeClr val="tx1"/>
                </a:solidFill>
                <a:latin typeface="Press Start" pitchFamily="49" charset="0"/>
              </a:rPr>
              <a:t>Those </a:t>
            </a:r>
            <a:r>
              <a:rPr lang="en-US" sz="800" dirty="0">
                <a:solidFill>
                  <a:schemeClr val="tx1"/>
                </a:solidFill>
                <a:latin typeface="Press Start" pitchFamily="49" charset="0"/>
              </a:rPr>
              <a:t>of you gathered here have known Peach and Mario for many years and you know that they are a couple whose love cannot be stopped by time, distance or giant psychopathic dragons and armies of brainwashed mushrooms.  One piranha plant after another has tried to come between them, countless </a:t>
            </a:r>
            <a:r>
              <a:rPr lang="en-US" sz="800" dirty="0" err="1">
                <a:solidFill>
                  <a:schemeClr val="tx1"/>
                </a:solidFill>
                <a:latin typeface="Press Start" pitchFamily="49" charset="0"/>
              </a:rPr>
              <a:t>Boombas</a:t>
            </a:r>
            <a:r>
              <a:rPr lang="en-US" sz="800" dirty="0">
                <a:solidFill>
                  <a:schemeClr val="tx1"/>
                </a:solidFill>
                <a:latin typeface="Press Start" pitchFamily="49" charset="0"/>
              </a:rPr>
              <a:t> have self-detonated near them, and those weird bouncy </a:t>
            </a:r>
            <a:r>
              <a:rPr lang="en-US" sz="800" dirty="0" err="1">
                <a:solidFill>
                  <a:schemeClr val="tx1"/>
                </a:solidFill>
                <a:latin typeface="Press Start" pitchFamily="49" charset="0"/>
              </a:rPr>
              <a:t>Koopas</a:t>
            </a:r>
            <a:r>
              <a:rPr lang="en-US" sz="800" dirty="0">
                <a:solidFill>
                  <a:schemeClr val="tx1"/>
                </a:solidFill>
                <a:latin typeface="Press Start" pitchFamily="49" charset="0"/>
              </a:rPr>
              <a:t> with the wings have bounded over their heads. Yea, their journey to this point has crossed mountains, valleys, and treetop kingdoms - they have been shrunk when they ran into various things, enlarged when they ran into other things, and occasionally fallen off cliffs while making an “Oh NO!” face. Nonetheless, their love endures and we all know they would do anything for one another. Even wear that strange raccoon suit. Seriously, all God’s creatures are great and wonderful, but I’ve never seen a raccoon-bear that could turn into a stone statue for a few seconds, during which it remained invulnerable. And how can you fly if you can also turn into stone? It just doesn’t make sense. I think that...</a:t>
            </a:r>
          </a:p>
        </p:txBody>
      </p:sp>
    </p:spTree>
  </p:cSld>
  <p:clrMapOvr>
    <a:masterClrMapping/>
  </p:clrMapOvr>
  <p:transition spd="med">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133600"/>
            <a:ext cx="7315200" cy="27432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Do you, </a:t>
            </a:r>
            <a:r>
              <a:rPr lang="en-US" sz="4800" dirty="0" smtClean="0">
                <a:solidFill>
                  <a:srgbClr val="E6A4A4"/>
                </a:solidFill>
                <a:effectLst>
                  <a:outerShdw blurRad="38100" dist="38100" dir="2700000" algn="tl">
                    <a:srgbClr val="000000">
                      <a:alpha val="43137"/>
                    </a:srgbClr>
                  </a:outerShdw>
                </a:effectLst>
                <a:latin typeface="Press Start K" pitchFamily="49" charset="0"/>
              </a:rPr>
              <a:t>Peach</a:t>
            </a:r>
            <a:r>
              <a:rPr lang="en-US" sz="4800" dirty="0" smtClean="0">
                <a:solidFill>
                  <a:schemeClr val="tx1"/>
                </a:solidFill>
                <a:effectLst>
                  <a:outerShdw blurRad="38100" dist="38100" dir="2700000" algn="tl">
                    <a:srgbClr val="000000">
                      <a:alpha val="43137"/>
                    </a:srgbClr>
                  </a:outerShdw>
                </a:effectLst>
                <a:latin typeface="Press Start K" pitchFamily="49" charset="0"/>
              </a:rPr>
              <a:t>,</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133600"/>
            <a:ext cx="7315200" cy="27432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t</a:t>
            </a:r>
            <a:r>
              <a:rPr lang="en-US" sz="4800" dirty="0" smtClean="0">
                <a:solidFill>
                  <a:schemeClr val="tx1"/>
                </a:solidFill>
                <a:effectLst>
                  <a:outerShdw blurRad="38100" dist="38100" dir="2700000" algn="tl">
                    <a:srgbClr val="000000">
                      <a:alpha val="43137"/>
                    </a:srgbClr>
                  </a:outerShdw>
                </a:effectLst>
                <a:latin typeface="Press Start K" pitchFamily="49" charset="0"/>
              </a:rPr>
              <a:t>ake </a:t>
            </a:r>
            <a:r>
              <a:rPr lang="en-US" sz="4800" dirty="0" smtClean="0">
                <a:solidFill>
                  <a:srgbClr val="FF0000"/>
                </a:solidFill>
                <a:effectLst>
                  <a:outerShdw blurRad="38100" dist="38100" dir="2700000" algn="tl">
                    <a:srgbClr val="000000">
                      <a:alpha val="43137"/>
                    </a:srgbClr>
                  </a:outerShdw>
                </a:effectLst>
                <a:latin typeface="Press Start K" pitchFamily="49" charset="0"/>
              </a:rPr>
              <a:t>Mario</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2057400"/>
            <a:ext cx="9144000" cy="2743200"/>
          </a:xfrm>
        </p:spPr>
        <p:txBody>
          <a:bodyPr anchor="ctr">
            <a:no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t</a:t>
            </a:r>
            <a:r>
              <a:rPr lang="en-US" sz="4800" dirty="0" smtClean="0">
                <a:solidFill>
                  <a:schemeClr val="tx1"/>
                </a:solidFill>
                <a:effectLst>
                  <a:outerShdw blurRad="38100" dist="38100" dir="2700000" algn="tl">
                    <a:srgbClr val="000000">
                      <a:alpha val="43137"/>
                    </a:srgbClr>
                  </a:outerShdw>
                </a:effectLst>
                <a:latin typeface="Press Start K" pitchFamily="49" charset="0"/>
              </a:rPr>
              <a:t>o be your lawful wedded plumber...</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76200" y="2057400"/>
            <a:ext cx="9144000" cy="2743200"/>
          </a:xfrm>
          <a:prstGeom prst="rect">
            <a:avLst/>
          </a:prstGeom>
        </p:spPr>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4800" b="0" i="0" u="none" strike="noStrike" kern="1200" cap="none" spc="0" normalizeH="0" baseline="0" noProof="0" dirty="0" smtClean="0">
                <a:ln>
                  <a:noFill/>
                </a:ln>
                <a:solidFill>
                  <a:srgbClr val="92D050"/>
                </a:solidFill>
                <a:effectLst>
                  <a:outerShdw blurRad="38100" dist="38100" dir="2700000" algn="tl">
                    <a:srgbClr val="000000">
                      <a:alpha val="43137"/>
                    </a:srgbClr>
                  </a:outerShdw>
                </a:effectLst>
                <a:uLnTx/>
                <a:uFillTx/>
                <a:latin typeface="Press Start K" pitchFamily="49" charset="0"/>
                <a:ea typeface="+mn-ea"/>
                <a:cs typeface="+mn-cs"/>
              </a:rPr>
              <a:t>BWA-HA-HA!</a:t>
            </a:r>
            <a:endParaRPr kumimoji="0" lang="en-US" sz="4800" b="0" i="0" u="none" strike="noStrike" kern="1200" cap="none" spc="0" normalizeH="0" baseline="0" noProof="0" dirty="0">
              <a:ln>
                <a:noFill/>
              </a:ln>
              <a:solidFill>
                <a:srgbClr val="92D050"/>
              </a:solidFill>
              <a:effectLst>
                <a:outerShdw blurRad="38100" dist="38100" dir="2700000" algn="tl">
                  <a:srgbClr val="000000">
                    <a:alpha val="43137"/>
                  </a:srgbClr>
                </a:outerShdw>
              </a:effectLst>
              <a:uLnTx/>
              <a:uFillTx/>
              <a:latin typeface="Press Start K" pitchFamily="49" charset="0"/>
              <a:ea typeface="+mn-ea"/>
              <a:cs typeface="+mn-cs"/>
            </a:endParaRPr>
          </a:p>
        </p:txBody>
      </p:sp>
    </p:spTree>
  </p:cSld>
  <p:clrMapOvr>
    <a:masterClrMapping/>
  </p:clrMapOvr>
  <p:transition spd="med">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905000"/>
            <a:ext cx="7315200" cy="2743200"/>
          </a:xfrm>
        </p:spPr>
        <p:txBody>
          <a:bodyPr anchor="ctr">
            <a:normAutofit/>
          </a:bodyPr>
          <a:lstStyle/>
          <a:p>
            <a:pPr algn="l"/>
            <a:r>
              <a:rPr lang="en-US" sz="4800" dirty="0" smtClean="0">
                <a:solidFill>
                  <a:srgbClr val="FF0000"/>
                </a:solidFill>
                <a:effectLst>
                  <a:outerShdw blurRad="38100" dist="38100" dir="2700000" algn="tl">
                    <a:srgbClr val="000000">
                      <a:alpha val="43137"/>
                    </a:srgbClr>
                  </a:outerShdw>
                </a:effectLst>
                <a:latin typeface="Press Start K" pitchFamily="49" charset="0"/>
              </a:rPr>
              <a:t>Mario:</a:t>
            </a:r>
          </a:p>
          <a:p>
            <a:r>
              <a:rPr lang="en-US" sz="4800" dirty="0" smtClean="0">
                <a:solidFill>
                  <a:schemeClr val="tx1"/>
                </a:solidFill>
                <a:effectLst>
                  <a:outerShdw blurRad="38100" dist="38100" dir="2700000" algn="tl">
                    <a:srgbClr val="000000">
                      <a:alpha val="43137"/>
                    </a:srgbClr>
                  </a:outerShdw>
                </a:effectLst>
                <a:latin typeface="Press Start K" pitchFamily="49" charset="0"/>
              </a:rPr>
              <a:t>Mamma Mia!</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828800"/>
            <a:ext cx="7239000" cy="28194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Dearly </a:t>
            </a:r>
          </a:p>
          <a:p>
            <a:r>
              <a:rPr lang="en-US" sz="4800" dirty="0" smtClean="0">
                <a:solidFill>
                  <a:schemeClr val="tx1"/>
                </a:solidFill>
                <a:effectLst>
                  <a:outerShdw blurRad="38100" dist="38100" dir="2700000" algn="tl">
                    <a:srgbClr val="000000">
                      <a:alpha val="43137"/>
                    </a:srgbClr>
                  </a:outerShdw>
                </a:effectLst>
                <a:latin typeface="Press Start K" pitchFamily="49" charset="0"/>
              </a:rPr>
              <a:t>Be-puzzled,</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676400"/>
            <a:ext cx="7315200" cy="3276600"/>
          </a:xfrm>
        </p:spPr>
        <p:txBody>
          <a:bodyPr anchor="ctr">
            <a:normAutofit/>
          </a:bodyPr>
          <a:lstStyle/>
          <a:p>
            <a:pPr algn="l"/>
            <a:r>
              <a:rPr lang="en-US" sz="4800" dirty="0" smtClean="0">
                <a:solidFill>
                  <a:srgbClr val="92D050"/>
                </a:solidFill>
                <a:effectLst>
                  <a:outerShdw blurRad="38100" dist="38100" dir="2700000" algn="tl">
                    <a:srgbClr val="000000">
                      <a:alpha val="43137"/>
                    </a:srgbClr>
                  </a:outerShdw>
                </a:effectLst>
                <a:latin typeface="Press Start K" pitchFamily="49" charset="0"/>
              </a:rPr>
              <a:t>Bowser:</a:t>
            </a:r>
          </a:p>
          <a:p>
            <a:r>
              <a:rPr lang="en-US" sz="4800" dirty="0" smtClean="0">
                <a:solidFill>
                  <a:schemeClr val="tx1"/>
                </a:solidFill>
                <a:effectLst>
                  <a:outerShdw blurRad="38100" dist="38100" dir="2700000" algn="tl">
                    <a:srgbClr val="000000">
                      <a:alpha val="43137"/>
                    </a:srgbClr>
                  </a:outerShdw>
                </a:effectLst>
                <a:latin typeface="Press Start K" pitchFamily="49" charset="0"/>
              </a:rPr>
              <a:t>I’m sorry, Mario,</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00"/>
            <a:ext cx="7315200" cy="39624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b</a:t>
            </a:r>
            <a:r>
              <a:rPr lang="en-US" sz="4800" dirty="0" smtClean="0">
                <a:solidFill>
                  <a:schemeClr val="tx1"/>
                </a:solidFill>
                <a:effectLst>
                  <a:outerShdw blurRad="38100" dist="38100" dir="2700000" algn="tl">
                    <a:srgbClr val="000000">
                      <a:alpha val="43137"/>
                    </a:srgbClr>
                  </a:outerShdw>
                </a:effectLst>
                <a:latin typeface="Press Start K" pitchFamily="49" charset="0"/>
              </a:rPr>
              <a:t>ut your wedding is in another chapel!</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828800"/>
            <a:ext cx="7315200" cy="2743200"/>
          </a:xfrm>
        </p:spPr>
        <p:txBody>
          <a:bodyPr anchor="ctr">
            <a:normAutofit/>
          </a:bodyPr>
          <a:lstStyle/>
          <a:p>
            <a:pPr algn="l"/>
            <a:r>
              <a:rPr lang="en-US" sz="4800" dirty="0" smtClean="0">
                <a:solidFill>
                  <a:srgbClr val="FFFF00"/>
                </a:solidFill>
                <a:latin typeface="Press Start K" pitchFamily="49" charset="0"/>
              </a:rPr>
              <a:t>Toad:</a:t>
            </a:r>
          </a:p>
          <a:p>
            <a:r>
              <a:rPr lang="en-US" sz="4800" dirty="0" smtClean="0">
                <a:solidFill>
                  <a:schemeClr val="tx1"/>
                </a:solidFill>
                <a:latin typeface="Press Start K" pitchFamily="49" charset="0"/>
              </a:rPr>
              <a:t>Remain calm!</a:t>
            </a:r>
            <a:endParaRPr lang="en-US" sz="4800" dirty="0">
              <a:solidFill>
                <a:schemeClr val="tx1"/>
              </a:solidFill>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133600"/>
            <a:ext cx="7315200" cy="2743200"/>
          </a:xfrm>
        </p:spPr>
        <p:txBody>
          <a:bodyPr anchor="ctr">
            <a:no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Every wedding has something go awry!</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00"/>
            <a:ext cx="7315200" cy="3657600"/>
          </a:xfrm>
        </p:spPr>
        <p:txBody>
          <a:bodyPr anchor="ctr">
            <a:normAutofit fontScale="92500"/>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All employees of Metaphysical Fungus Event Planners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676400"/>
            <a:ext cx="7315200" cy="3657600"/>
          </a:xfrm>
        </p:spPr>
        <p:txBody>
          <a:bodyPr anchor="ctr">
            <a:noAutofit/>
          </a:bodyPr>
          <a:lstStyle/>
          <a:p>
            <a:r>
              <a:rPr lang="en-US" sz="4000" dirty="0" smtClean="0">
                <a:solidFill>
                  <a:schemeClr val="tx1"/>
                </a:solidFill>
                <a:effectLst>
                  <a:outerShdw blurRad="38100" dist="38100" dir="2700000" algn="tl">
                    <a:srgbClr val="000000">
                      <a:alpha val="43137"/>
                    </a:srgbClr>
                  </a:outerShdw>
                </a:effectLst>
                <a:latin typeface="Press Start K" pitchFamily="49" charset="0"/>
              </a:rPr>
              <a:t>(specializing in royal weddings and interspecies hostage negotiation)</a:t>
            </a:r>
            <a:endParaRPr lang="en-US" sz="40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524000"/>
            <a:ext cx="7696200" cy="36576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a</a:t>
            </a:r>
            <a:r>
              <a:rPr lang="en-US" sz="4800" dirty="0" smtClean="0">
                <a:solidFill>
                  <a:schemeClr val="tx1"/>
                </a:solidFill>
                <a:effectLst>
                  <a:outerShdw blurRad="38100" dist="38100" dir="2700000" algn="tl">
                    <a:srgbClr val="000000">
                      <a:alpha val="43137"/>
                    </a:srgbClr>
                  </a:outerShdw>
                </a:effectLst>
                <a:latin typeface="Press Start K" pitchFamily="49" charset="0"/>
              </a:rPr>
              <a:t>re trained in exemplary catering,</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371600"/>
            <a:ext cx="7315200" cy="36576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t</a:t>
            </a:r>
            <a:r>
              <a:rPr lang="en-US" sz="4800" dirty="0" smtClean="0">
                <a:solidFill>
                  <a:schemeClr val="tx1"/>
                </a:solidFill>
                <a:effectLst>
                  <a:outerShdw blurRad="38100" dist="38100" dir="2700000" algn="tl">
                    <a:srgbClr val="000000">
                      <a:alpha val="43137"/>
                    </a:srgbClr>
                  </a:outerShdw>
                </a:effectLst>
                <a:latin typeface="Press Start K" pitchFamily="49" charset="0"/>
              </a:rPr>
              <a:t>asteful design, AND</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077200" cy="41910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s</a:t>
            </a:r>
            <a:r>
              <a:rPr lang="en-US" sz="4800" dirty="0" smtClean="0">
                <a:solidFill>
                  <a:schemeClr val="tx1"/>
                </a:solidFill>
                <a:effectLst>
                  <a:outerShdw blurRad="38100" dist="38100" dir="2700000" algn="tl">
                    <a:srgbClr val="000000">
                      <a:alpha val="43137"/>
                    </a:srgbClr>
                  </a:outerShdw>
                </a:effectLst>
                <a:latin typeface="Press Start K" pitchFamily="49" charset="0"/>
              </a:rPr>
              <a:t>ensitive negotiations with giant psychopathic dragons.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00"/>
            <a:ext cx="7315200" cy="36576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But we need your help!</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00200"/>
            <a:ext cx="6400800" cy="37338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w</a:t>
            </a:r>
            <a:r>
              <a:rPr lang="en-US" sz="4800" dirty="0" smtClean="0">
                <a:solidFill>
                  <a:schemeClr val="tx1"/>
                </a:solidFill>
                <a:effectLst>
                  <a:outerShdw blurRad="38100" dist="38100" dir="2700000" algn="tl">
                    <a:srgbClr val="000000">
                      <a:alpha val="43137"/>
                    </a:srgbClr>
                  </a:outerShdw>
                </a:effectLst>
                <a:latin typeface="Press Start K" pitchFamily="49" charset="0"/>
              </a:rPr>
              <a:t>e are gathered here today</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295400"/>
            <a:ext cx="8458200" cy="4267200"/>
          </a:xfrm>
        </p:spPr>
        <p:txBody>
          <a:bodyPr anchor="ctr">
            <a:normAutofit lnSpcReduction="10000"/>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The path through the mushroom kingdom is full of puzzles.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00"/>
            <a:ext cx="7315200" cy="3657600"/>
          </a:xfrm>
        </p:spPr>
        <p:txBody>
          <a:bodyPr anchor="ctr">
            <a:normAutofit fontScale="92500"/>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Our spies tell us that Mario will need certain items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1524000"/>
            <a:ext cx="8991600" cy="3657600"/>
          </a:xfrm>
        </p:spPr>
        <p:txBody>
          <a:bodyPr anchor="ctr">
            <a:no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t</a:t>
            </a:r>
            <a:r>
              <a:rPr lang="en-US" sz="4800" dirty="0" smtClean="0">
                <a:solidFill>
                  <a:schemeClr val="tx1"/>
                </a:solidFill>
                <a:effectLst>
                  <a:outerShdw blurRad="38100" dist="38100" dir="2700000" algn="tl">
                    <a:srgbClr val="000000">
                      <a:alpha val="43137"/>
                    </a:srgbClr>
                  </a:outerShdw>
                </a:effectLst>
                <a:latin typeface="Press Start K" pitchFamily="49" charset="0"/>
              </a:rPr>
              <a:t>o break into the location where Peach is being held.</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524000"/>
            <a:ext cx="9144000" cy="3657600"/>
          </a:xfrm>
        </p:spPr>
        <p:txBody>
          <a:bodyPr anchor="ctr">
            <a:no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The puzzles are the key to finding those items.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600200"/>
            <a:ext cx="8763000" cy="36576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Mario is great at jumping on mutant mushrooms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600200"/>
            <a:ext cx="7315200" cy="36576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b</a:t>
            </a:r>
            <a:r>
              <a:rPr lang="en-US" sz="4800" dirty="0" smtClean="0">
                <a:solidFill>
                  <a:schemeClr val="tx1"/>
                </a:solidFill>
                <a:effectLst>
                  <a:outerShdw blurRad="38100" dist="38100" dir="2700000" algn="tl">
                    <a:srgbClr val="000000">
                      <a:alpha val="43137"/>
                    </a:srgbClr>
                  </a:outerShdw>
                </a:effectLst>
                <a:latin typeface="Press Start K" pitchFamily="49" charset="0"/>
              </a:rPr>
              <a:t>ut lousy at solving puzzles.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00"/>
            <a:ext cx="7315200" cy="36576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He needs you to solve the puzzles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371600"/>
            <a:ext cx="7315200" cy="3657600"/>
          </a:xfrm>
        </p:spPr>
        <p:txBody>
          <a:bodyPr anchor="ctr">
            <a:normAutofit/>
          </a:bodyPr>
          <a:lstStyle/>
          <a:p>
            <a:r>
              <a:rPr lang="en-US" sz="5400" dirty="0">
                <a:solidFill>
                  <a:schemeClr val="tx1"/>
                </a:solidFill>
                <a:effectLst>
                  <a:outerShdw blurRad="38100" dist="38100" dir="2700000" algn="tl">
                    <a:srgbClr val="000000">
                      <a:alpha val="43137"/>
                    </a:srgbClr>
                  </a:outerShdw>
                </a:effectLst>
                <a:latin typeface="Press Start K" pitchFamily="49" charset="0"/>
              </a:rPr>
              <a:t>a</a:t>
            </a:r>
            <a:r>
              <a:rPr lang="en-US" sz="5400" dirty="0" smtClean="0">
                <a:solidFill>
                  <a:schemeClr val="tx1"/>
                </a:solidFill>
                <a:effectLst>
                  <a:outerShdw blurRad="38100" dist="38100" dir="2700000" algn="tl">
                    <a:srgbClr val="000000">
                      <a:alpha val="43137"/>
                    </a:srgbClr>
                  </a:outerShdw>
                </a:effectLst>
                <a:latin typeface="Press Start K" pitchFamily="49" charset="0"/>
              </a:rPr>
              <a:t>nd help find </a:t>
            </a:r>
            <a:r>
              <a:rPr lang="en-US" sz="5400" dirty="0" smtClean="0">
                <a:solidFill>
                  <a:srgbClr val="E6A4A4"/>
                </a:solidFill>
                <a:effectLst>
                  <a:outerShdw blurRad="38100" dist="38100" dir="2700000" algn="tl">
                    <a:srgbClr val="000000">
                      <a:alpha val="43137"/>
                    </a:srgbClr>
                  </a:outerShdw>
                </a:effectLst>
                <a:latin typeface="Press Start K" pitchFamily="49" charset="0"/>
              </a:rPr>
              <a:t>Peach!</a:t>
            </a:r>
            <a:endParaRPr lang="en-US" sz="5400" dirty="0">
              <a:solidFill>
                <a:srgbClr val="E6A4A4"/>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219200"/>
            <a:ext cx="9372600" cy="4191000"/>
          </a:xfrm>
        </p:spPr>
        <p:txBody>
          <a:bodyPr anchor="ctr">
            <a:noAutofit/>
          </a:bodyPr>
          <a:lstStyle/>
          <a:p>
            <a:r>
              <a:rPr lang="en-US" sz="4400" dirty="0" smtClean="0">
                <a:solidFill>
                  <a:schemeClr val="tx1"/>
                </a:solidFill>
                <a:effectLst>
                  <a:outerShdw blurRad="38100" dist="38100" dir="2700000" algn="tl">
                    <a:srgbClr val="000000">
                      <a:alpha val="43137"/>
                    </a:srgbClr>
                  </a:outerShdw>
                </a:effectLst>
                <a:latin typeface="Press Start K" pitchFamily="49" charset="0"/>
              </a:rPr>
              <a:t>Please send one representative from your team to me for more information.</a:t>
            </a:r>
            <a:endParaRPr lang="en-US" sz="44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0"/>
            <a:ext cx="6400800" cy="2514600"/>
          </a:xfrm>
        </p:spPr>
        <p:txBody>
          <a:bodyPr anchor="ctr">
            <a:normAutofit/>
          </a:bodyPr>
          <a:lstStyle/>
          <a:p>
            <a:r>
              <a:rPr lang="en-US" sz="4800" dirty="0">
                <a:solidFill>
                  <a:schemeClr val="tx1"/>
                </a:solidFill>
                <a:latin typeface="Press Start K" pitchFamily="49" charset="0"/>
              </a:rPr>
              <a:t>t</a:t>
            </a:r>
            <a:r>
              <a:rPr lang="en-US" sz="4800" dirty="0" smtClean="0">
                <a:solidFill>
                  <a:schemeClr val="tx1"/>
                </a:solidFill>
                <a:latin typeface="Press Start K" pitchFamily="49" charset="0"/>
              </a:rPr>
              <a:t>o join this plumber</a:t>
            </a:r>
            <a:endParaRPr lang="en-US" sz="4800" dirty="0">
              <a:solidFill>
                <a:schemeClr val="tx1"/>
              </a:solidFill>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0"/>
            <a:ext cx="6400800" cy="27432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a</a:t>
            </a:r>
            <a:r>
              <a:rPr lang="en-US" sz="4800" dirty="0" smtClean="0">
                <a:solidFill>
                  <a:schemeClr val="tx1"/>
                </a:solidFill>
                <a:effectLst>
                  <a:outerShdw blurRad="38100" dist="38100" dir="2700000" algn="tl">
                    <a:srgbClr val="000000">
                      <a:alpha val="43137"/>
                    </a:srgbClr>
                  </a:outerShdw>
                </a:effectLst>
                <a:latin typeface="Press Start K" pitchFamily="49" charset="0"/>
              </a:rPr>
              <a:t>nd this princess</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28800"/>
            <a:ext cx="9144000" cy="2971800"/>
          </a:xfrm>
        </p:spPr>
        <p:txBody>
          <a:bodyPr anchor="ctr">
            <a:normAutofit/>
          </a:bodyPr>
          <a:lstStyle/>
          <a:p>
            <a:r>
              <a:rPr lang="en-US" sz="4800" dirty="0">
                <a:solidFill>
                  <a:schemeClr val="tx1"/>
                </a:solidFill>
                <a:effectLst>
                  <a:outerShdw blurRad="38100" dist="38100" dir="2700000" algn="tl">
                    <a:srgbClr val="000000">
                      <a:alpha val="43137"/>
                    </a:srgbClr>
                  </a:outerShdw>
                </a:effectLst>
                <a:latin typeface="Press Start K" pitchFamily="49" charset="0"/>
              </a:rPr>
              <a:t>i</a:t>
            </a:r>
            <a:r>
              <a:rPr lang="en-US" sz="4800" dirty="0" smtClean="0">
                <a:solidFill>
                  <a:schemeClr val="tx1"/>
                </a:solidFill>
                <a:effectLst>
                  <a:outerShdw blurRad="38100" dist="38100" dir="2700000" algn="tl">
                    <a:srgbClr val="000000">
                      <a:alpha val="43137"/>
                    </a:srgbClr>
                  </a:outerShdw>
                </a:effectLst>
                <a:latin typeface="Press Start K" pitchFamily="49" charset="0"/>
              </a:rPr>
              <a:t>n holy mushroom-</a:t>
            </a:r>
            <a:r>
              <a:rPr lang="en-US" sz="4800" dirty="0" err="1" smtClean="0">
                <a:solidFill>
                  <a:schemeClr val="tx1"/>
                </a:solidFill>
                <a:effectLst>
                  <a:outerShdw blurRad="38100" dist="38100" dir="2700000" algn="tl">
                    <a:srgbClr val="000000">
                      <a:alpha val="43137"/>
                    </a:srgbClr>
                  </a:outerShdw>
                </a:effectLst>
                <a:latin typeface="Press Start K" pitchFamily="49" charset="0"/>
              </a:rPr>
              <a:t>ony</a:t>
            </a:r>
            <a:r>
              <a:rPr lang="en-US" sz="4800" dirty="0" smtClean="0">
                <a:solidFill>
                  <a:schemeClr val="tx1"/>
                </a:solidFill>
                <a:effectLst>
                  <a:outerShdw blurRad="38100" dist="38100" dir="2700000" algn="tl">
                    <a:srgbClr val="000000">
                      <a:alpha val="43137"/>
                    </a:srgbClr>
                  </a:outerShdw>
                </a:effectLst>
                <a:latin typeface="Press Start K" pitchFamily="49" charset="0"/>
              </a:rPr>
              <a:t>.</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0"/>
            <a:ext cx="6400800" cy="27432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If any here has reason</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133600"/>
            <a:ext cx="8763000" cy="27432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why these two should not</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133600"/>
            <a:ext cx="8534400" cy="2743200"/>
          </a:xfrm>
        </p:spPr>
        <p:txBody>
          <a:bodyPr anchor="ctr">
            <a:normAutofit/>
          </a:bodyPr>
          <a:lstStyle/>
          <a:p>
            <a:r>
              <a:rPr lang="en-US" sz="4800" dirty="0" smtClean="0">
                <a:solidFill>
                  <a:schemeClr val="tx1"/>
                </a:solidFill>
                <a:effectLst>
                  <a:outerShdw blurRad="38100" dist="38100" dir="2700000" algn="tl">
                    <a:srgbClr val="000000">
                      <a:alpha val="43137"/>
                    </a:srgbClr>
                  </a:outerShdw>
                </a:effectLst>
                <a:latin typeface="Press Start K" pitchFamily="49" charset="0"/>
              </a:rPr>
              <a:t>be so joined,</a:t>
            </a:r>
            <a:endParaRPr lang="en-US" sz="4800" dirty="0">
              <a:solidFill>
                <a:schemeClr val="tx1"/>
              </a:solidFill>
              <a:effectLst>
                <a:outerShdw blurRad="38100" dist="38100" dir="2700000" algn="tl">
                  <a:srgbClr val="000000">
                    <a:alpha val="43137"/>
                  </a:srgbClr>
                </a:outerShdw>
              </a:effectLst>
              <a:latin typeface="Press Start K" pitchFamily="49" charset="0"/>
            </a:endParaRPr>
          </a:p>
        </p:txBody>
      </p:sp>
    </p:spTree>
  </p:cSld>
  <p:clrMapOvr>
    <a:masterClrMapping/>
  </p:clrMapOvr>
  <p:transition spd="med">
    <p:push/>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266</Words>
  <Application>Microsoft Office PowerPoint</Application>
  <PresentationFormat>On-screen Show (4:3)</PresentationFormat>
  <Paragraphs>43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Company>North Dakota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Lee Keyser-Allen</cp:lastModifiedBy>
  <cp:revision>21</cp:revision>
  <dcterms:created xsi:type="dcterms:W3CDTF">2011-01-11T21:40:57Z</dcterms:created>
  <dcterms:modified xsi:type="dcterms:W3CDTF">2011-01-14T05:54:52Z</dcterms:modified>
</cp:coreProperties>
</file>