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1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0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3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7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9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0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6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1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7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5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6AC8-532E-954B-B619-32EBFE1DB6F8}" type="datetimeFigureOut">
              <a:rPr lang="en-US" smtClean="0"/>
              <a:t>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5227-454D-D147-9C0F-B582E0F77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7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4 Simulation Examples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Simulations prepared by Dan </a:t>
            </a:r>
            <a:r>
              <a:rPr lang="en-US" dirty="0" smtClean="0">
                <a:solidFill>
                  <a:schemeClr val="tx1"/>
                </a:solidFill>
              </a:rPr>
              <a:t>Wiese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First 3 </a:t>
            </a:r>
            <a:r>
              <a:rPr lang="en-US" dirty="0" err="1" smtClean="0">
                <a:solidFill>
                  <a:schemeClr val="tx1"/>
                </a:solidFill>
              </a:rPr>
              <a:t>sims</a:t>
            </a:r>
            <a:r>
              <a:rPr lang="en-US" dirty="0" smtClean="0">
                <a:solidFill>
                  <a:schemeClr val="tx1"/>
                </a:solidFill>
              </a:rPr>
              <a:t> are ORM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Second 3 </a:t>
            </a:r>
            <a:r>
              <a:rPr lang="en-US" dirty="0" err="1" smtClean="0">
                <a:solidFill>
                  <a:schemeClr val="tx1"/>
                </a:solidFill>
              </a:rPr>
              <a:t>sims</a:t>
            </a:r>
            <a:r>
              <a:rPr lang="en-US" dirty="0" smtClean="0">
                <a:solidFill>
                  <a:schemeClr val="tx1"/>
                </a:solidFill>
              </a:rPr>
              <a:t> are CRM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62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31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038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3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298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63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09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736600"/>
            <a:ext cx="76454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50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19</Words>
  <Application>Microsoft Macintosh PowerPoint</Application>
  <PresentationFormat>On-screen Show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Lecture 4 Simulation 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 Simulation Examples</dc:title>
  <dc:creator>Travis Gibson</dc:creator>
  <cp:lastModifiedBy>Travis Gibson</cp:lastModifiedBy>
  <cp:revision>3</cp:revision>
  <dcterms:created xsi:type="dcterms:W3CDTF">2013-02-18T21:41:02Z</dcterms:created>
  <dcterms:modified xsi:type="dcterms:W3CDTF">2013-02-21T00:34:59Z</dcterms:modified>
</cp:coreProperties>
</file>